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9" r:id="rId3"/>
    <p:sldId id="260" r:id="rId4"/>
    <p:sldId id="258" r:id="rId5"/>
    <p:sldId id="296" r:id="rId6"/>
    <p:sldId id="263" r:id="rId7"/>
    <p:sldId id="267" r:id="rId8"/>
    <p:sldId id="265" r:id="rId9"/>
    <p:sldId id="301" r:id="rId10"/>
    <p:sldId id="302" r:id="rId11"/>
    <p:sldId id="303" r:id="rId12"/>
    <p:sldId id="269" r:id="rId13"/>
    <p:sldId id="298" r:id="rId14"/>
    <p:sldId id="270" r:id="rId15"/>
    <p:sldId id="299" r:id="rId16"/>
    <p:sldId id="295" r:id="rId17"/>
    <p:sldId id="281" r:id="rId18"/>
    <p:sldId id="304" r:id="rId19"/>
    <p:sldId id="286" r:id="rId20"/>
    <p:sldId id="279" r:id="rId21"/>
    <p:sldId id="291" r:id="rId22"/>
    <p:sldId id="294" r:id="rId23"/>
    <p:sldId id="261" r:id="rId24"/>
    <p:sldId id="262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Javier Bellas Bouza" initials="FJBB" lastIdx="10" clrIdx="0">
    <p:extLst>
      <p:ext uri="{19B8F6BF-5375-455C-9EA6-DF929625EA0E}">
        <p15:presenceInfo xmlns:p15="http://schemas.microsoft.com/office/powerpoint/2012/main" userId="S::francisco.bellas@udc.es::331e8aeb-dbd5-443e-8ee9-5b3396184e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E834"/>
    <a:srgbClr val="C1ECFB"/>
    <a:srgbClr val="B9F4A2"/>
    <a:srgbClr val="AAFAFC"/>
    <a:srgbClr val="00CCFF"/>
    <a:srgbClr val="42B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22C29-6E20-48ED-BECA-25189C519491}" v="13" dt="2019-02-14T16:57:15.996"/>
    <p1510:client id="{A862D6C3-01A7-566E-71FE-8B7A63A82F00}" v="5" dt="2019-02-16T20:26:08.521"/>
    <p1510:client id="{9E1491CF-090B-B89E-4228-684643FACEC7}" v="330" dt="2019-02-17T12:47:50.484"/>
    <p1510:client id="{EDDE87FE-175E-DEF0-391B-FCF6616D72E4}" v="17" dt="2019-02-17T18:56:58.627"/>
    <p1510:client id="{ED190D2F-3CE9-6430-0EA4-A753597F4023}" v="18" dt="2019-02-18T16:05:41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ay Méndez Romero" userId="S::yeray.mendez@udc.es::3ec2ae51-702d-40e2-b7e2-5445a439133f" providerId="AD" clId="Web-{9E1491CF-090B-B89E-4228-684643FACEC7}"/>
    <pc:docChg chg="addSld delSld modSld sldOrd">
      <pc:chgData name="Yeray Méndez Romero" userId="S::yeray.mendez@udc.es::3ec2ae51-702d-40e2-b7e2-5445a439133f" providerId="AD" clId="Web-{9E1491CF-090B-B89E-4228-684643FACEC7}" dt="2019-02-17T12:52:15.816" v="1662" actId="14100"/>
      <pc:docMkLst>
        <pc:docMk/>
      </pc:docMkLst>
      <pc:sldChg chg="modSp">
        <pc:chgData name="Yeray Méndez Romero" userId="S::yeray.mendez@udc.es::3ec2ae51-702d-40e2-b7e2-5445a439133f" providerId="AD" clId="Web-{9E1491CF-090B-B89E-4228-684643FACEC7}" dt="2019-02-17T12:34:43.427" v="394" actId="20577"/>
        <pc:sldMkLst>
          <pc:docMk/>
          <pc:sldMk cId="4260919791" sldId="259"/>
        </pc:sldMkLst>
        <pc:spChg chg="mod">
          <ac:chgData name="Yeray Méndez Romero" userId="S::yeray.mendez@udc.es::3ec2ae51-702d-40e2-b7e2-5445a439133f" providerId="AD" clId="Web-{9E1491CF-090B-B89E-4228-684643FACEC7}" dt="2019-02-17T12:34:43.427" v="394" actId="20577"/>
          <ac:spMkLst>
            <pc:docMk/>
            <pc:sldMk cId="4260919791" sldId="259"/>
            <ac:spMk id="3" creationId="{2BC9298B-1362-4E7F-B14B-0C5F29BF8C10}"/>
          </ac:spMkLst>
        </pc:spChg>
      </pc:sldChg>
      <pc:sldChg chg="del">
        <pc:chgData name="Yeray Méndez Romero" userId="S::yeray.mendez@udc.es::3ec2ae51-702d-40e2-b7e2-5445a439133f" providerId="AD" clId="Web-{9E1491CF-090B-B89E-4228-684643FACEC7}" dt="2019-02-17T12:19:20.681" v="162"/>
        <pc:sldMkLst>
          <pc:docMk/>
          <pc:sldMk cId="1756323730" sldId="264"/>
        </pc:sldMkLst>
      </pc:sldChg>
      <pc:sldChg chg="del">
        <pc:chgData name="Yeray Méndez Romero" userId="S::yeray.mendez@udc.es::3ec2ae51-702d-40e2-b7e2-5445a439133f" providerId="AD" clId="Web-{9E1491CF-090B-B89E-4228-684643FACEC7}" dt="2019-02-17T12:21:28.886" v="218"/>
        <pc:sldMkLst>
          <pc:docMk/>
          <pc:sldMk cId="3006437724" sldId="266"/>
        </pc:sldMkLst>
      </pc:sldChg>
      <pc:sldChg chg="modSp">
        <pc:chgData name="Yeray Méndez Romero" userId="S::yeray.mendez@udc.es::3ec2ae51-702d-40e2-b7e2-5445a439133f" providerId="AD" clId="Web-{9E1491CF-090B-B89E-4228-684643FACEC7}" dt="2019-02-17T12:19:19.478" v="160" actId="20577"/>
        <pc:sldMkLst>
          <pc:docMk/>
          <pc:sldMk cId="4085812359" sldId="267"/>
        </pc:sldMkLst>
        <pc:spChg chg="mod">
          <ac:chgData name="Yeray Méndez Romero" userId="S::yeray.mendez@udc.es::3ec2ae51-702d-40e2-b7e2-5445a439133f" providerId="AD" clId="Web-{9E1491CF-090B-B89E-4228-684643FACEC7}" dt="2019-02-17T12:19:19.478" v="160" actId="20577"/>
          <ac:spMkLst>
            <pc:docMk/>
            <pc:sldMk cId="4085812359" sldId="267"/>
            <ac:spMk id="3" creationId="{2B5AAF44-5268-4298-B4E5-961162F3DEAA}"/>
          </ac:spMkLst>
        </pc:spChg>
      </pc:sldChg>
      <pc:sldChg chg="modSp">
        <pc:chgData name="Yeray Méndez Romero" userId="S::yeray.mendez@udc.es::3ec2ae51-702d-40e2-b7e2-5445a439133f" providerId="AD" clId="Web-{9E1491CF-090B-B89E-4228-684643FACEC7}" dt="2019-02-17T12:20:42.870" v="215" actId="20577"/>
        <pc:sldMkLst>
          <pc:docMk/>
          <pc:sldMk cId="1828241627" sldId="268"/>
        </pc:sldMkLst>
        <pc:spChg chg="mod">
          <ac:chgData name="Yeray Méndez Romero" userId="S::yeray.mendez@udc.es::3ec2ae51-702d-40e2-b7e2-5445a439133f" providerId="AD" clId="Web-{9E1491CF-090B-B89E-4228-684643FACEC7}" dt="2019-02-17T12:20:42.870" v="215" actId="20577"/>
          <ac:spMkLst>
            <pc:docMk/>
            <pc:sldMk cId="1828241627" sldId="268"/>
            <ac:spMk id="3" creationId="{8D0028EA-4384-47EE-8167-C4F605CFB3FA}"/>
          </ac:spMkLst>
        </pc:spChg>
      </pc:sldChg>
      <pc:sldChg chg="modSp">
        <pc:chgData name="Yeray Méndez Romero" userId="S::yeray.mendez@udc.es::3ec2ae51-702d-40e2-b7e2-5445a439133f" providerId="AD" clId="Web-{9E1491CF-090B-B89E-4228-684643FACEC7}" dt="2019-02-17T12:38:46.274" v="579" actId="20577"/>
        <pc:sldMkLst>
          <pc:docMk/>
          <pc:sldMk cId="908374680" sldId="271"/>
        </pc:sldMkLst>
        <pc:spChg chg="mod">
          <ac:chgData name="Yeray Méndez Romero" userId="S::yeray.mendez@udc.es::3ec2ae51-702d-40e2-b7e2-5445a439133f" providerId="AD" clId="Web-{9E1491CF-090B-B89E-4228-684643FACEC7}" dt="2019-02-17T12:38:46.274" v="579" actId="20577"/>
          <ac:spMkLst>
            <pc:docMk/>
            <pc:sldMk cId="908374680" sldId="271"/>
            <ac:spMk id="3" creationId="{8ACAAC94-F6F2-4B04-94B0-627F48E6CB84}"/>
          </ac:spMkLst>
        </pc:spChg>
      </pc:sldChg>
      <pc:sldChg chg="modSp ord">
        <pc:chgData name="Yeray Méndez Romero" userId="S::yeray.mendez@udc.es::3ec2ae51-702d-40e2-b7e2-5445a439133f" providerId="AD" clId="Web-{9E1491CF-090B-B89E-4228-684643FACEC7}" dt="2019-02-17T12:25:38.123" v="336" actId="20577"/>
        <pc:sldMkLst>
          <pc:docMk/>
          <pc:sldMk cId="2765564057" sldId="277"/>
        </pc:sldMkLst>
        <pc:spChg chg="mod">
          <ac:chgData name="Yeray Méndez Romero" userId="S::yeray.mendez@udc.es::3ec2ae51-702d-40e2-b7e2-5445a439133f" providerId="AD" clId="Web-{9E1491CF-090B-B89E-4228-684643FACEC7}" dt="2019-02-17T12:25:38.123" v="336" actId="20577"/>
          <ac:spMkLst>
            <pc:docMk/>
            <pc:sldMk cId="2765564057" sldId="277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9E1491CF-090B-B89E-4228-684643FACEC7}" dt="2019-02-17T12:25:47.139" v="340" actId="20577"/>
        <pc:sldMkLst>
          <pc:docMk/>
          <pc:sldMk cId="104493631" sldId="279"/>
        </pc:sldMkLst>
        <pc:spChg chg="mod">
          <ac:chgData name="Yeray Méndez Romero" userId="S::yeray.mendez@udc.es::3ec2ae51-702d-40e2-b7e2-5445a439133f" providerId="AD" clId="Web-{9E1491CF-090B-B89E-4228-684643FACEC7}" dt="2019-02-17T12:25:47.139" v="340" actId="20577"/>
          <ac:spMkLst>
            <pc:docMk/>
            <pc:sldMk cId="104493631" sldId="279"/>
            <ac:spMk id="3" creationId="{1AA957AB-A932-48F5-A962-FBE6442DF9D5}"/>
          </ac:spMkLst>
        </pc:spChg>
      </pc:sldChg>
      <pc:sldChg chg="del">
        <pc:chgData name="Yeray Méndez Romero" userId="S::yeray.mendez@udc.es::3ec2ae51-702d-40e2-b7e2-5445a439133f" providerId="AD" clId="Web-{9E1491CF-090B-B89E-4228-684643FACEC7}" dt="2019-02-17T12:21:05.354" v="217"/>
        <pc:sldMkLst>
          <pc:docMk/>
          <pc:sldMk cId="3960623165" sldId="280"/>
        </pc:sldMkLst>
      </pc:sldChg>
      <pc:sldChg chg="modSp">
        <pc:chgData name="Yeray Méndez Romero" userId="S::yeray.mendez@udc.es::3ec2ae51-702d-40e2-b7e2-5445a439133f" providerId="AD" clId="Web-{9E1491CF-090B-B89E-4228-684643FACEC7}" dt="2019-02-17T12:22:49.293" v="262" actId="20577"/>
        <pc:sldMkLst>
          <pc:docMk/>
          <pc:sldMk cId="1361479646" sldId="282"/>
        </pc:sldMkLst>
        <pc:spChg chg="mod">
          <ac:chgData name="Yeray Méndez Romero" userId="S::yeray.mendez@udc.es::3ec2ae51-702d-40e2-b7e2-5445a439133f" providerId="AD" clId="Web-{9E1491CF-090B-B89E-4228-684643FACEC7}" dt="2019-02-17T12:22:49.293" v="262" actId="20577"/>
          <ac:spMkLst>
            <pc:docMk/>
            <pc:sldMk cId="1361479646" sldId="282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23:35.825" v="289" actId="20577"/>
        <pc:sldMkLst>
          <pc:docMk/>
          <pc:sldMk cId="3911683910" sldId="283"/>
        </pc:sldMkLst>
        <pc:spChg chg="mod">
          <ac:chgData name="Yeray Méndez Romero" userId="S::yeray.mendez@udc.es::3ec2ae51-702d-40e2-b7e2-5445a439133f" providerId="AD" clId="Web-{9E1491CF-090B-B89E-4228-684643FACEC7}" dt="2019-02-17T12:23:35.825" v="289" actId="20577"/>
          <ac:spMkLst>
            <pc:docMk/>
            <pc:sldMk cId="3911683910" sldId="283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22:59.824" v="276" actId="20577"/>
        <pc:sldMkLst>
          <pc:docMk/>
          <pc:sldMk cId="2161827196" sldId="284"/>
        </pc:sldMkLst>
        <pc:spChg chg="mod">
          <ac:chgData name="Yeray Méndez Romero" userId="S::yeray.mendez@udc.es::3ec2ae51-702d-40e2-b7e2-5445a439133f" providerId="AD" clId="Web-{9E1491CF-090B-B89E-4228-684643FACEC7}" dt="2019-02-17T12:22:59.824" v="276" actId="20577"/>
          <ac:spMkLst>
            <pc:docMk/>
            <pc:sldMk cId="2161827196" sldId="284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23:43.653" v="302" actId="20577"/>
        <pc:sldMkLst>
          <pc:docMk/>
          <pc:sldMk cId="1703779799" sldId="285"/>
        </pc:sldMkLst>
        <pc:spChg chg="mod">
          <ac:chgData name="Yeray Méndez Romero" userId="S::yeray.mendez@udc.es::3ec2ae51-702d-40e2-b7e2-5445a439133f" providerId="AD" clId="Web-{9E1491CF-090B-B89E-4228-684643FACEC7}" dt="2019-02-17T12:23:43.653" v="302" actId="20577"/>
          <ac:spMkLst>
            <pc:docMk/>
            <pc:sldMk cId="1703779799" sldId="285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24:10.357" v="317" actId="20577"/>
        <pc:sldMkLst>
          <pc:docMk/>
          <pc:sldMk cId="1445827154" sldId="286"/>
        </pc:sldMkLst>
        <pc:spChg chg="mod">
          <ac:chgData name="Yeray Méndez Romero" userId="S::yeray.mendez@udc.es::3ec2ae51-702d-40e2-b7e2-5445a439133f" providerId="AD" clId="Web-{9E1491CF-090B-B89E-4228-684643FACEC7}" dt="2019-02-17T12:24:10.357" v="317" actId="20577"/>
          <ac:spMkLst>
            <pc:docMk/>
            <pc:sldMk cId="1445827154" sldId="286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25:04.982" v="327" actId="20577"/>
        <pc:sldMkLst>
          <pc:docMk/>
          <pc:sldMk cId="4022990269" sldId="287"/>
        </pc:sldMkLst>
        <pc:spChg chg="mod">
          <ac:chgData name="Yeray Méndez Romero" userId="S::yeray.mendez@udc.es::3ec2ae51-702d-40e2-b7e2-5445a439133f" providerId="AD" clId="Web-{9E1491CF-090B-B89E-4228-684643FACEC7}" dt="2019-02-17T12:25:04.982" v="327" actId="20577"/>
          <ac:spMkLst>
            <pc:docMk/>
            <pc:sldMk cId="4022990269" sldId="287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9E1491CF-090B-B89E-4228-684643FACEC7}" dt="2019-02-17T12:48:07.609" v="1596" actId="20577"/>
        <pc:sldMkLst>
          <pc:docMk/>
          <pc:sldMk cId="1260979099" sldId="288"/>
        </pc:sldMkLst>
        <pc:spChg chg="mod">
          <ac:chgData name="Yeray Méndez Romero" userId="S::yeray.mendez@udc.es::3ec2ae51-702d-40e2-b7e2-5445a439133f" providerId="AD" clId="Web-{9E1491CF-090B-B89E-4228-684643FACEC7}" dt="2019-02-17T12:48:07.609" v="1596" actId="20577"/>
          <ac:spMkLst>
            <pc:docMk/>
            <pc:sldMk cId="1260979099" sldId="288"/>
            <ac:spMk id="3" creationId="{8ACAAC94-F6F2-4B04-94B0-627F48E6CB84}"/>
          </ac:spMkLst>
        </pc:spChg>
      </pc:sldChg>
      <pc:sldChg chg="addSp delSp modSp add mod replId setBg">
        <pc:chgData name="Yeray Méndez Romero" userId="S::yeray.mendez@udc.es::3ec2ae51-702d-40e2-b7e2-5445a439133f" providerId="AD" clId="Web-{9E1491CF-090B-B89E-4228-684643FACEC7}" dt="2019-02-17T12:52:15.816" v="1662" actId="14100"/>
        <pc:sldMkLst>
          <pc:docMk/>
          <pc:sldMk cId="1607007736" sldId="289"/>
        </pc:sldMkLst>
        <pc:spChg chg="mod">
          <ac:chgData name="Yeray Méndez Romero" userId="S::yeray.mendez@udc.es::3ec2ae51-702d-40e2-b7e2-5445a439133f" providerId="AD" clId="Web-{9E1491CF-090B-B89E-4228-684643FACEC7}" dt="2019-02-17T12:50:27.924" v="1640"/>
          <ac:spMkLst>
            <pc:docMk/>
            <pc:sldMk cId="1607007736" sldId="289"/>
            <ac:spMk id="2" creationId="{A73CADF4-DAA6-4F6A-9CD6-55AE05CD0160}"/>
          </ac:spMkLst>
        </pc:spChg>
        <pc:spChg chg="mod ord">
          <ac:chgData name="Yeray Méndez Romero" userId="S::yeray.mendez@udc.es::3ec2ae51-702d-40e2-b7e2-5445a439133f" providerId="AD" clId="Web-{9E1491CF-090B-B89E-4228-684643FACEC7}" dt="2019-02-17T12:50:27.924" v="1640"/>
          <ac:spMkLst>
            <pc:docMk/>
            <pc:sldMk cId="1607007736" sldId="289"/>
            <ac:spMk id="3" creationId="{8ACAAC94-F6F2-4B04-94B0-627F48E6CB84}"/>
          </ac:spMkLst>
        </pc:spChg>
        <pc:spChg chg="add del">
          <ac:chgData name="Yeray Méndez Romero" userId="S::yeray.mendez@udc.es::3ec2ae51-702d-40e2-b7e2-5445a439133f" providerId="AD" clId="Web-{9E1491CF-090B-B89E-4228-684643FACEC7}" dt="2019-02-17T12:50:27.892" v="1639"/>
          <ac:spMkLst>
            <pc:docMk/>
            <pc:sldMk cId="1607007736" sldId="289"/>
            <ac:spMk id="9" creationId="{ED008ECC-51D4-4E47-80DF-1D22FBBC5061}"/>
          </ac:spMkLst>
        </pc:spChg>
        <pc:spChg chg="add del">
          <ac:chgData name="Yeray Méndez Romero" userId="S::yeray.mendez@udc.es::3ec2ae51-702d-40e2-b7e2-5445a439133f" providerId="AD" clId="Web-{9E1491CF-090B-B89E-4228-684643FACEC7}" dt="2019-02-17T12:50:27.892" v="1639"/>
          <ac:spMkLst>
            <pc:docMk/>
            <pc:sldMk cId="1607007736" sldId="289"/>
            <ac:spMk id="13" creationId="{3EEBA64A-08C9-4EE7-A7DD-C4309E5753BA}"/>
          </ac:spMkLst>
        </pc:spChg>
        <pc:spChg chg="add del">
          <ac:chgData name="Yeray Méndez Romero" userId="S::yeray.mendez@udc.es::3ec2ae51-702d-40e2-b7e2-5445a439133f" providerId="AD" clId="Web-{9E1491CF-090B-B89E-4228-684643FACEC7}" dt="2019-02-17T12:50:27.892" v="1639"/>
          <ac:spMkLst>
            <pc:docMk/>
            <pc:sldMk cId="1607007736" sldId="289"/>
            <ac:spMk id="15" creationId="{0DA644F7-E61C-4BDD-9510-112510F64F97}"/>
          </ac:spMkLst>
        </pc:spChg>
        <pc:picChg chg="add del mod">
          <ac:chgData name="Yeray Méndez Romero" userId="S::yeray.mendez@udc.es::3ec2ae51-702d-40e2-b7e2-5445a439133f" providerId="AD" clId="Web-{9E1491CF-090B-B89E-4228-684643FACEC7}" dt="2019-02-17T12:51:48.393" v="1655"/>
          <ac:picMkLst>
            <pc:docMk/>
            <pc:sldMk cId="1607007736" sldId="289"/>
            <ac:picMk id="4" creationId="{28ED82AB-164F-43B8-BAD7-FE504764C721}"/>
          </ac:picMkLst>
        </pc:picChg>
        <pc:picChg chg="add mod">
          <ac:chgData name="Yeray Méndez Romero" userId="S::yeray.mendez@udc.es::3ec2ae51-702d-40e2-b7e2-5445a439133f" providerId="AD" clId="Web-{9E1491CF-090B-B89E-4228-684643FACEC7}" dt="2019-02-17T12:51:38.018" v="1654" actId="14100"/>
          <ac:picMkLst>
            <pc:docMk/>
            <pc:sldMk cId="1607007736" sldId="289"/>
            <ac:picMk id="6" creationId="{C8D3EEC3-6AC3-42CB-A024-0771E50B0679}"/>
          </ac:picMkLst>
        </pc:picChg>
        <pc:picChg chg="add mod">
          <ac:chgData name="Yeray Méndez Romero" userId="S::yeray.mendez@udc.es::3ec2ae51-702d-40e2-b7e2-5445a439133f" providerId="AD" clId="Web-{9E1491CF-090B-B89E-4228-684643FACEC7}" dt="2019-02-17T12:52:15.816" v="1662" actId="14100"/>
          <ac:picMkLst>
            <pc:docMk/>
            <pc:sldMk cId="1607007736" sldId="289"/>
            <ac:picMk id="8" creationId="{CBBE8A2E-7AC9-4503-A0DF-9DA6858F4C09}"/>
          </ac:picMkLst>
        </pc:picChg>
        <pc:cxnChg chg="add del">
          <ac:chgData name="Yeray Méndez Romero" userId="S::yeray.mendez@udc.es::3ec2ae51-702d-40e2-b7e2-5445a439133f" providerId="AD" clId="Web-{9E1491CF-090B-B89E-4228-684643FACEC7}" dt="2019-02-17T12:50:27.892" v="1639"/>
          <ac:cxnSpMkLst>
            <pc:docMk/>
            <pc:sldMk cId="1607007736" sldId="289"/>
            <ac:cxnSpMk id="11" creationId="{0EF352D9-7BCC-436E-8520-E9D0BAAA1833}"/>
          </ac:cxnSpMkLst>
        </pc:cxnChg>
      </pc:sldChg>
    </pc:docChg>
  </pc:docChgLst>
  <pc:docChgLst>
    <pc:chgData name="Yeray Méndez Romero" userId="S::yeray.mendez@udc.es::3ec2ae51-702d-40e2-b7e2-5445a439133f" providerId="AD" clId="Web-{EDDE87FE-175E-DEF0-391B-FCF6616D72E4}"/>
    <pc:docChg chg="addSld delSld modSld sldOrd">
      <pc:chgData name="Yeray Méndez Romero" userId="S::yeray.mendez@udc.es::3ec2ae51-702d-40e2-b7e2-5445a439133f" providerId="AD" clId="Web-{EDDE87FE-175E-DEF0-391B-FCF6616D72E4}" dt="2019-02-17T19:20:39.761" v="1607" actId="14100"/>
      <pc:docMkLst>
        <pc:docMk/>
      </pc:docMkLst>
      <pc:sldChg chg="addSp delSp modSp mod setBg setClrOvrMap">
        <pc:chgData name="Yeray Méndez Romero" userId="S::yeray.mendez@udc.es::3ec2ae51-702d-40e2-b7e2-5445a439133f" providerId="AD" clId="Web-{EDDE87FE-175E-DEF0-391B-FCF6616D72E4}" dt="2019-02-17T14:07:55.364" v="376"/>
        <pc:sldMkLst>
          <pc:docMk/>
          <pc:sldMk cId="2406273178" sldId="256"/>
        </pc:sldMkLst>
        <pc:spChg chg="mod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03.818" v="349"/>
          <ac:spMkLst>
            <pc:docMk/>
            <pc:sldMk cId="2406273178" sldId="256"/>
            <ac:spMk id="5" creationId="{8C6E698C-8155-4B8B-BDC9-B7299772B509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03.818" v="349"/>
          <ac:spMkLst>
            <pc:docMk/>
            <pc:sldMk cId="2406273178" sldId="256"/>
            <ac:spMk id="6" creationId="{0EEF5601-A8BC-411D-AA64-3E79320BA122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03.818" v="349"/>
          <ac:spMkLst>
            <pc:docMk/>
            <pc:sldMk cId="2406273178" sldId="256"/>
            <ac:spMk id="7" creationId="{33209156-242F-4B26-8D07-CEB2B68A9F9A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6:54.396" v="347"/>
          <ac:spMkLst>
            <pc:docMk/>
            <pc:sldMk cId="2406273178" sldId="256"/>
            <ac:spMk id="8" creationId="{8C6E698C-8155-4B8B-BDC9-B7299772B509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9" creationId="{8C6E698C-8155-4B8B-BDC9-B7299772B509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6:54.396" v="347"/>
          <ac:spMkLst>
            <pc:docMk/>
            <pc:sldMk cId="2406273178" sldId="256"/>
            <ac:spMk id="12" creationId="{C22D9B36-9BE7-472B-8808-7E0D6810738F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13" creationId="{C22D9B36-9BE7-472B-8808-7E0D6810738F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6:54.396" v="347"/>
          <ac:spMkLst>
            <pc:docMk/>
            <pc:sldMk cId="2406273178" sldId="256"/>
            <ac:spMk id="14" creationId="{8A549DE7-671D-4575-AF43-858FD99981CF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15" creationId="{8A549DE7-671D-4575-AF43-858FD99981CF}"/>
          </ac:spMkLst>
        </pc:spChg>
        <pc:spChg chg="add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20" creationId="{FBDCECDC-EEE3-4128-AA5E-82A8C08796E8}"/>
          </ac:spMkLst>
        </pc:spChg>
        <pc:spChg chg="add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22" creationId="{4260EDE0-989C-4E16-AF94-F652294D828E}"/>
          </ac:spMkLst>
        </pc:spChg>
        <pc:spChg chg="add">
          <ac:chgData name="Yeray Méndez Romero" userId="S::yeray.mendez@udc.es::3ec2ae51-702d-40e2-b7e2-5445a439133f" providerId="AD" clId="Web-{EDDE87FE-175E-DEF0-391B-FCF6616D72E4}" dt="2019-02-17T14:07:55.364" v="376"/>
          <ac:spMkLst>
            <pc:docMk/>
            <pc:sldMk cId="2406273178" sldId="256"/>
            <ac:spMk id="24" creationId="{1F3985C0-E548-44D2-B30E-F3E42DADE133}"/>
          </ac:spMkLst>
        </pc:spChg>
        <pc:cxnChg chg="add del">
          <ac:chgData name="Yeray Méndez Romero" userId="S::yeray.mendez@udc.es::3ec2ae51-702d-40e2-b7e2-5445a439133f" providerId="AD" clId="Web-{EDDE87FE-175E-DEF0-391B-FCF6616D72E4}" dt="2019-02-17T14:06:54.396" v="347"/>
          <ac:cxnSpMkLst>
            <pc:docMk/>
            <pc:sldMk cId="2406273178" sldId="256"/>
            <ac:cxnSpMk id="10" creationId="{09525C9A-1972-4836-BA7A-706C946EF4DA}"/>
          </ac:cxnSpMkLst>
        </pc:cxnChg>
        <pc:cxnChg chg="add del">
          <ac:chgData name="Yeray Méndez Romero" userId="S::yeray.mendez@udc.es::3ec2ae51-702d-40e2-b7e2-5445a439133f" providerId="AD" clId="Web-{EDDE87FE-175E-DEF0-391B-FCF6616D72E4}" dt="2019-02-17T14:07:55.364" v="376"/>
          <ac:cxnSpMkLst>
            <pc:docMk/>
            <pc:sldMk cId="2406273178" sldId="256"/>
            <ac:cxnSpMk id="11" creationId="{09525C9A-1972-4836-BA7A-706C946EF4DA}"/>
          </ac:cxnSpMkLst>
        </pc:cxnChg>
      </pc:sldChg>
      <pc:sldChg chg="modSp">
        <pc:chgData name="Yeray Méndez Romero" userId="S::yeray.mendez@udc.es::3ec2ae51-702d-40e2-b7e2-5445a439133f" providerId="AD" clId="Web-{EDDE87FE-175E-DEF0-391B-FCF6616D72E4}" dt="2019-02-17T14:23:57.842" v="417" actId="20577"/>
        <pc:sldMkLst>
          <pc:docMk/>
          <pc:sldMk cId="2072371496" sldId="258"/>
        </pc:sldMkLst>
        <pc:spChg chg="mod">
          <ac:chgData name="Yeray Méndez Romero" userId="S::yeray.mendez@udc.es::3ec2ae51-702d-40e2-b7e2-5445a439133f" providerId="AD" clId="Web-{EDDE87FE-175E-DEF0-391B-FCF6616D72E4}" dt="2019-02-17T14:23:57.842" v="417" actId="20577"/>
          <ac:spMkLst>
            <pc:docMk/>
            <pc:sldMk cId="2072371496" sldId="258"/>
            <ac:spMk id="3" creationId="{42A31CA3-1B7E-4D04-835E-26AC276D50DA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8:36:35.086" v="899" actId="20577"/>
        <pc:sldMkLst>
          <pc:docMk/>
          <pc:sldMk cId="4260919791" sldId="259"/>
        </pc:sldMkLst>
        <pc:spChg chg="mod">
          <ac:chgData name="Yeray Méndez Romero" userId="S::yeray.mendez@udc.es::3ec2ae51-702d-40e2-b7e2-5445a439133f" providerId="AD" clId="Web-{EDDE87FE-175E-DEF0-391B-FCF6616D72E4}" dt="2019-02-17T18:36:35.086" v="899" actId="20577"/>
          <ac:spMkLst>
            <pc:docMk/>
            <pc:sldMk cId="4260919791" sldId="259"/>
            <ac:spMk id="3" creationId="{2BC9298B-1362-4E7F-B14B-0C5F29BF8C10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8:36:49.914" v="909" actId="20577"/>
        <pc:sldMkLst>
          <pc:docMk/>
          <pc:sldMk cId="3979336724" sldId="260"/>
        </pc:sldMkLst>
        <pc:spChg chg="mod">
          <ac:chgData name="Yeray Méndez Romero" userId="S::yeray.mendez@udc.es::3ec2ae51-702d-40e2-b7e2-5445a439133f" providerId="AD" clId="Web-{EDDE87FE-175E-DEF0-391B-FCF6616D72E4}" dt="2019-02-17T18:36:49.914" v="909" actId="20577"/>
          <ac:spMkLst>
            <pc:docMk/>
            <pc:sldMk cId="3979336724" sldId="260"/>
            <ac:spMk id="3" creationId="{A7B99B75-0CD2-4D22-8A7C-D5559A192F59}"/>
          </ac:spMkLst>
        </pc:spChg>
      </pc:sldChg>
      <pc:sldChg chg="addSp delSp modSp">
        <pc:chgData name="Yeray Méndez Romero" userId="S::yeray.mendez@udc.es::3ec2ae51-702d-40e2-b7e2-5445a439133f" providerId="AD" clId="Web-{EDDE87FE-175E-DEF0-391B-FCF6616D72E4}" dt="2019-02-17T14:18:31.782" v="385" actId="20577"/>
        <pc:sldMkLst>
          <pc:docMk/>
          <pc:sldMk cId="2591804596" sldId="261"/>
        </pc:sldMkLst>
        <pc:spChg chg="mod">
          <ac:chgData name="Yeray Méndez Romero" userId="S::yeray.mendez@udc.es::3ec2ae51-702d-40e2-b7e2-5445a439133f" providerId="AD" clId="Web-{EDDE87FE-175E-DEF0-391B-FCF6616D72E4}" dt="2019-02-17T13:26:47.011" v="280" actId="14100"/>
          <ac:spMkLst>
            <pc:docMk/>
            <pc:sldMk cId="2591804596" sldId="261"/>
            <ac:spMk id="3" creationId="{AE9C929E-4152-4340-BEF6-71588632515E}"/>
          </ac:spMkLst>
        </pc:spChg>
        <pc:spChg chg="add del mod">
          <ac:chgData name="Yeray Méndez Romero" userId="S::yeray.mendez@udc.es::3ec2ae51-702d-40e2-b7e2-5445a439133f" providerId="AD" clId="Web-{EDDE87FE-175E-DEF0-391B-FCF6616D72E4}" dt="2019-02-17T14:17:49.204" v="377"/>
          <ac:spMkLst>
            <pc:docMk/>
            <pc:sldMk cId="2591804596" sldId="261"/>
            <ac:spMk id="12" creationId="{AC93492D-6943-490D-977B-7765AA7C676E}"/>
          </ac:spMkLst>
        </pc:spChg>
        <pc:spChg chg="add del mod">
          <ac:chgData name="Yeray Méndez Romero" userId="S::yeray.mendez@udc.es::3ec2ae51-702d-40e2-b7e2-5445a439133f" providerId="AD" clId="Web-{EDDE87FE-175E-DEF0-391B-FCF6616D72E4}" dt="2019-02-17T14:18:05.673" v="380"/>
          <ac:spMkLst>
            <pc:docMk/>
            <pc:sldMk cId="2591804596" sldId="261"/>
            <ac:spMk id="13" creationId="{BBE6CFF9-7148-4D6F-BD93-726E46B92FEA}"/>
          </ac:spMkLst>
        </pc:spChg>
        <pc:spChg chg="add mod ord">
          <ac:chgData name="Yeray Méndez Romero" userId="S::yeray.mendez@udc.es::3ec2ae51-702d-40e2-b7e2-5445a439133f" providerId="AD" clId="Web-{EDDE87FE-175E-DEF0-391B-FCF6616D72E4}" dt="2019-02-17T14:17:59.204" v="379" actId="20577"/>
          <ac:spMkLst>
            <pc:docMk/>
            <pc:sldMk cId="2591804596" sldId="261"/>
            <ac:spMk id="14" creationId="{BB609F73-C695-47D1-BBF3-9989C3A77D9A}"/>
          </ac:spMkLst>
        </pc:spChg>
        <pc:spChg chg="add mod ord">
          <ac:chgData name="Yeray Méndez Romero" userId="S::yeray.mendez@udc.es::3ec2ae51-702d-40e2-b7e2-5445a439133f" providerId="AD" clId="Web-{EDDE87FE-175E-DEF0-391B-FCF6616D72E4}" dt="2019-02-17T14:18:15.954" v="382" actId="20577"/>
          <ac:spMkLst>
            <pc:docMk/>
            <pc:sldMk cId="2591804596" sldId="261"/>
            <ac:spMk id="15" creationId="{5273A159-0467-4824-9568-B5EF9DE53B6D}"/>
          </ac:spMkLst>
        </pc:spChg>
        <pc:spChg chg="add mod">
          <ac:chgData name="Yeray Méndez Romero" userId="S::yeray.mendez@udc.es::3ec2ae51-702d-40e2-b7e2-5445a439133f" providerId="AD" clId="Web-{EDDE87FE-175E-DEF0-391B-FCF6616D72E4}" dt="2019-02-17T14:18:31.782" v="385" actId="20577"/>
          <ac:spMkLst>
            <pc:docMk/>
            <pc:sldMk cId="2591804596" sldId="261"/>
            <ac:spMk id="16" creationId="{1E3DAC1F-72D6-4B56-9628-F6C02137EA10}"/>
          </ac:spMkLst>
        </pc:spChg>
        <pc:spChg chg="add del mod">
          <ac:chgData name="Yeray Méndez Romero" userId="S::yeray.mendez@udc.es::3ec2ae51-702d-40e2-b7e2-5445a439133f" providerId="AD" clId="Web-{EDDE87FE-175E-DEF0-391B-FCF6616D72E4}" dt="2019-02-17T14:18:23.048" v="383"/>
          <ac:spMkLst>
            <pc:docMk/>
            <pc:sldMk cId="2591804596" sldId="261"/>
            <ac:spMk id="17" creationId="{360F5B53-A5AD-4F10-8DE0-FBD4981A05E1}"/>
          </ac:spMkLst>
        </pc:spChg>
        <pc:graphicFrameChg chg="add del mod modGraphic">
          <ac:chgData name="Yeray Méndez Romero" userId="S::yeray.mendez@udc.es::3ec2ae51-702d-40e2-b7e2-5445a439133f" providerId="AD" clId="Web-{EDDE87FE-175E-DEF0-391B-FCF6616D72E4}" dt="2019-02-17T13:16:19.354" v="186"/>
          <ac:graphicFrameMkLst>
            <pc:docMk/>
            <pc:sldMk cId="2591804596" sldId="261"/>
            <ac:graphicFrameMk id="4" creationId="{700D514A-0B4B-4D1A-8329-796F09BE0A73}"/>
          </ac:graphicFrameMkLst>
        </pc:graphicFrameChg>
      </pc:sldChg>
      <pc:sldChg chg="addSp delSp modSp mod setBg">
        <pc:chgData name="Yeray Méndez Romero" userId="S::yeray.mendez@udc.es::3ec2ae51-702d-40e2-b7e2-5445a439133f" providerId="AD" clId="Web-{EDDE87FE-175E-DEF0-391B-FCF6616D72E4}" dt="2019-02-17T14:19:05.235" v="387"/>
        <pc:sldMkLst>
          <pc:docMk/>
          <pc:sldMk cId="1647123423" sldId="262"/>
        </pc:sldMkLst>
        <pc:spChg chg="mod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2" creationId="{D03F4EA0-F7E5-4FAF-8030-248D229B5201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7" creationId="{6887EC64-DACC-4108-9FAB-6E288FBC2000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9" creationId="{8F05C4A0-68A2-4496-87A5-5478E32747AA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13" creationId="{FBDCECDC-EEE3-4128-AA5E-82A8C08796E8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15" creationId="{4260EDE0-989C-4E16-AF94-F652294D828E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19:05.235" v="387"/>
          <ac:spMkLst>
            <pc:docMk/>
            <pc:sldMk cId="1647123423" sldId="262"/>
            <ac:spMk id="17" creationId="{1F3985C0-E548-44D2-B30E-F3E42DADE133}"/>
          </ac:spMkLst>
        </pc:spChg>
        <pc:cxnChg chg="add del">
          <ac:chgData name="Yeray Méndez Romero" userId="S::yeray.mendez@udc.es::3ec2ae51-702d-40e2-b7e2-5445a439133f" providerId="AD" clId="Web-{EDDE87FE-175E-DEF0-391B-FCF6616D72E4}" dt="2019-02-17T14:19:05.235" v="387"/>
          <ac:cxnSpMkLst>
            <pc:docMk/>
            <pc:sldMk cId="1647123423" sldId="262"/>
            <ac:cxnSpMk id="11" creationId="{77E041E6-AC36-4409-B797-2FE54253E62B}"/>
          </ac:cxnSpMkLst>
        </pc:cxnChg>
      </pc:sldChg>
      <pc:sldChg chg="addSp delSp modSp">
        <pc:chgData name="Yeray Méndez Romero" userId="S::yeray.mendez@udc.es::3ec2ae51-702d-40e2-b7e2-5445a439133f" providerId="AD" clId="Web-{EDDE87FE-175E-DEF0-391B-FCF6616D72E4}" dt="2019-02-17T14:05:36.693" v="345" actId="1076"/>
        <pc:sldMkLst>
          <pc:docMk/>
          <pc:sldMk cId="1648740197" sldId="263"/>
        </pc:sldMkLst>
        <pc:spChg chg="mod">
          <ac:chgData name="Yeray Méndez Romero" userId="S::yeray.mendez@udc.es::3ec2ae51-702d-40e2-b7e2-5445a439133f" providerId="AD" clId="Web-{EDDE87FE-175E-DEF0-391B-FCF6616D72E4}" dt="2019-02-17T14:04:06.441" v="330" actId="20577"/>
          <ac:spMkLst>
            <pc:docMk/>
            <pc:sldMk cId="1648740197" sldId="263"/>
            <ac:spMk id="3" creationId="{C6F298D5-7103-445A-B640-515DD5BF742A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4:02:05.426" v="303"/>
          <ac:spMkLst>
            <pc:docMk/>
            <pc:sldMk cId="1648740197" sldId="263"/>
            <ac:spMk id="5" creationId="{692D9DD4-2944-4FFC-87B8-D3C365AD8016}"/>
          </ac:spMkLst>
        </pc:spChg>
        <pc:spChg chg="add mod">
          <ac:chgData name="Yeray Méndez Romero" userId="S::yeray.mendez@udc.es::3ec2ae51-702d-40e2-b7e2-5445a439133f" providerId="AD" clId="Web-{EDDE87FE-175E-DEF0-391B-FCF6616D72E4}" dt="2019-02-17T14:05:36.693" v="345" actId="1076"/>
          <ac:spMkLst>
            <pc:docMk/>
            <pc:sldMk cId="1648740197" sldId="263"/>
            <ac:spMk id="7" creationId="{6878D4FB-9148-4105-B997-C2FFFFB47E08}"/>
          </ac:spMkLst>
        </pc:spChg>
        <pc:spChg chg="add mod">
          <ac:chgData name="Yeray Méndez Romero" userId="S::yeray.mendez@udc.es::3ec2ae51-702d-40e2-b7e2-5445a439133f" providerId="AD" clId="Web-{EDDE87FE-175E-DEF0-391B-FCF6616D72E4}" dt="2019-02-17T14:04:34.191" v="336" actId="1076"/>
          <ac:spMkLst>
            <pc:docMk/>
            <pc:sldMk cId="1648740197" sldId="263"/>
            <ac:spMk id="8" creationId="{A138582F-7161-48C0-ADDC-186971239BAB}"/>
          </ac:spMkLst>
        </pc:spChg>
        <pc:spChg chg="add mod">
          <ac:chgData name="Yeray Méndez Romero" userId="S::yeray.mendez@udc.es::3ec2ae51-702d-40e2-b7e2-5445a439133f" providerId="AD" clId="Web-{EDDE87FE-175E-DEF0-391B-FCF6616D72E4}" dt="2019-02-17T14:05:33.865" v="344" actId="1076"/>
          <ac:spMkLst>
            <pc:docMk/>
            <pc:sldMk cId="1648740197" sldId="263"/>
            <ac:spMk id="9" creationId="{11E2569E-DC4E-49D8-8436-C6B65B370661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5:26.264" v="437" actId="20577"/>
        <pc:sldMkLst>
          <pc:docMk/>
          <pc:sldMk cId="2585758846" sldId="265"/>
        </pc:sldMkLst>
        <pc:spChg chg="mod">
          <ac:chgData name="Yeray Méndez Romero" userId="S::yeray.mendez@udc.es::3ec2ae51-702d-40e2-b7e2-5445a439133f" providerId="AD" clId="Web-{EDDE87FE-175E-DEF0-391B-FCF6616D72E4}" dt="2019-02-17T14:25:26.264" v="437" actId="20577"/>
          <ac:spMkLst>
            <pc:docMk/>
            <pc:sldMk cId="2585758846" sldId="265"/>
            <ac:spMk id="3" creationId="{2A62ED71-E025-49F5-9760-8F3A7BF0CECB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5:02.326" v="432" actId="20577"/>
        <pc:sldMkLst>
          <pc:docMk/>
          <pc:sldMk cId="4085812359" sldId="267"/>
        </pc:sldMkLst>
        <pc:spChg chg="mod">
          <ac:chgData name="Yeray Méndez Romero" userId="S::yeray.mendez@udc.es::3ec2ae51-702d-40e2-b7e2-5445a439133f" providerId="AD" clId="Web-{EDDE87FE-175E-DEF0-391B-FCF6616D72E4}" dt="2019-02-17T14:25:02.326" v="432" actId="20577"/>
          <ac:spMkLst>
            <pc:docMk/>
            <pc:sldMk cId="4085812359" sldId="267"/>
            <ac:spMk id="3" creationId="{2B5AAF44-5268-4298-B4E5-961162F3DEAA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5:17.983" v="434" actId="20577"/>
        <pc:sldMkLst>
          <pc:docMk/>
          <pc:sldMk cId="1828241627" sldId="268"/>
        </pc:sldMkLst>
        <pc:spChg chg="mod">
          <ac:chgData name="Yeray Méndez Romero" userId="S::yeray.mendez@udc.es::3ec2ae51-702d-40e2-b7e2-5445a439133f" providerId="AD" clId="Web-{EDDE87FE-175E-DEF0-391B-FCF6616D72E4}" dt="2019-02-17T14:25:17.983" v="434" actId="20577"/>
          <ac:spMkLst>
            <pc:docMk/>
            <pc:sldMk cId="1828241627" sldId="268"/>
            <ac:spMk id="3" creationId="{8D0028EA-4384-47EE-8167-C4F605CFB3FA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5:38.967" v="442" actId="20577"/>
        <pc:sldMkLst>
          <pc:docMk/>
          <pc:sldMk cId="2586434669" sldId="269"/>
        </pc:sldMkLst>
        <pc:spChg chg="mod">
          <ac:chgData name="Yeray Méndez Romero" userId="S::yeray.mendez@udc.es::3ec2ae51-702d-40e2-b7e2-5445a439133f" providerId="AD" clId="Web-{EDDE87FE-175E-DEF0-391B-FCF6616D72E4}" dt="2019-02-17T14:25:38.967" v="442" actId="20577"/>
          <ac:spMkLst>
            <pc:docMk/>
            <pc:sldMk cId="2586434669" sldId="269"/>
            <ac:spMk id="3" creationId="{C289CF8F-FB7B-44AA-AA1B-704B53E96145}"/>
          </ac:spMkLst>
        </pc:spChg>
      </pc:sldChg>
      <pc:sldChg chg="addSp delSp modSp">
        <pc:chgData name="Yeray Méndez Romero" userId="S::yeray.mendez@udc.es::3ec2ae51-702d-40e2-b7e2-5445a439133f" providerId="AD" clId="Web-{EDDE87FE-175E-DEF0-391B-FCF6616D72E4}" dt="2019-02-17T18:46:39.099" v="1311" actId="20577"/>
        <pc:sldMkLst>
          <pc:docMk/>
          <pc:sldMk cId="1031630531" sldId="270"/>
        </pc:sldMkLst>
        <pc:spChg chg="mod">
          <ac:chgData name="Yeray Méndez Romero" userId="S::yeray.mendez@udc.es::3ec2ae51-702d-40e2-b7e2-5445a439133f" providerId="AD" clId="Web-{EDDE87FE-175E-DEF0-391B-FCF6616D72E4}" dt="2019-02-17T18:46:39.099" v="1311" actId="20577"/>
          <ac:spMkLst>
            <pc:docMk/>
            <pc:sldMk cId="1031630531" sldId="270"/>
            <ac:spMk id="3" creationId="{A55880C9-41E5-4FF1-BF52-B055D8382550}"/>
          </ac:spMkLst>
        </pc:spChg>
        <pc:spChg chg="add del">
          <ac:chgData name="Yeray Méndez Romero" userId="S::yeray.mendez@udc.es::3ec2ae51-702d-40e2-b7e2-5445a439133f" providerId="AD" clId="Web-{EDDE87FE-175E-DEF0-391B-FCF6616D72E4}" dt="2019-02-17T18:41:42.319" v="1015"/>
          <ac:spMkLst>
            <pc:docMk/>
            <pc:sldMk cId="1031630531" sldId="270"/>
            <ac:spMk id="4" creationId="{C2431979-C322-4FFE-A1B3-0623EF85BD04}"/>
          </ac:spMkLst>
        </pc:spChg>
        <pc:cxnChg chg="add del">
          <ac:chgData name="Yeray Méndez Romero" userId="S::yeray.mendez@udc.es::3ec2ae51-702d-40e2-b7e2-5445a439133f" providerId="AD" clId="Web-{EDDE87FE-175E-DEF0-391B-FCF6616D72E4}" dt="2019-02-17T18:41:57.303" v="1022"/>
          <ac:cxnSpMkLst>
            <pc:docMk/>
            <pc:sldMk cId="1031630531" sldId="270"/>
            <ac:cxnSpMk id="5" creationId="{E8B863EE-48D4-478F-A8BB-525658EBE4AE}"/>
          </ac:cxnSpMkLst>
        </pc:cxnChg>
      </pc:sldChg>
      <pc:sldChg chg="modSp">
        <pc:chgData name="Yeray Méndez Romero" userId="S::yeray.mendez@udc.es::3ec2ae51-702d-40e2-b7e2-5445a439133f" providerId="AD" clId="Web-{EDDE87FE-175E-DEF0-391B-FCF6616D72E4}" dt="2019-02-17T14:20:12.141" v="394" actId="20577"/>
        <pc:sldMkLst>
          <pc:docMk/>
          <pc:sldMk cId="908374680" sldId="271"/>
        </pc:sldMkLst>
        <pc:spChg chg="mod">
          <ac:chgData name="Yeray Méndez Romero" userId="S::yeray.mendez@udc.es::3ec2ae51-702d-40e2-b7e2-5445a439133f" providerId="AD" clId="Web-{EDDE87FE-175E-DEF0-391B-FCF6616D72E4}" dt="2019-02-17T14:20:12.141" v="394" actId="20577"/>
          <ac:spMkLst>
            <pc:docMk/>
            <pc:sldMk cId="908374680" sldId="271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4:22.920" v="422" actId="14100"/>
        <pc:sldMkLst>
          <pc:docMk/>
          <pc:sldMk cId="2166301262" sldId="272"/>
        </pc:sldMkLst>
        <pc:spChg chg="mod">
          <ac:chgData name="Yeray Méndez Romero" userId="S::yeray.mendez@udc.es::3ec2ae51-702d-40e2-b7e2-5445a439133f" providerId="AD" clId="Web-{EDDE87FE-175E-DEF0-391B-FCF6616D72E4}" dt="2019-02-17T14:24:22.920" v="422" actId="14100"/>
          <ac:spMkLst>
            <pc:docMk/>
            <pc:sldMk cId="2166301262" sldId="272"/>
            <ac:spMk id="3" creationId="{E28F48A1-F452-402E-BCD3-B72F1731D65F}"/>
          </ac:spMkLst>
        </pc:spChg>
      </pc:sldChg>
      <pc:sldChg chg="addSp modSp">
        <pc:chgData name="Yeray Méndez Romero" userId="S::yeray.mendez@udc.es::3ec2ae51-702d-40e2-b7e2-5445a439133f" providerId="AD" clId="Web-{EDDE87FE-175E-DEF0-391B-FCF6616D72E4}" dt="2019-02-17T18:28:24.339" v="862" actId="1076"/>
        <pc:sldMkLst>
          <pc:docMk/>
          <pc:sldMk cId="3390124428" sldId="275"/>
        </pc:sldMkLst>
        <pc:spChg chg="mod">
          <ac:chgData name="Yeray Méndez Romero" userId="S::yeray.mendez@udc.es::3ec2ae51-702d-40e2-b7e2-5445a439133f" providerId="AD" clId="Web-{EDDE87FE-175E-DEF0-391B-FCF6616D72E4}" dt="2019-02-17T18:26:50.948" v="852" actId="20577"/>
          <ac:spMkLst>
            <pc:docMk/>
            <pc:sldMk cId="3390124428" sldId="275"/>
            <ac:spMk id="3" creationId="{C289CF8F-FB7B-44AA-AA1B-704B53E96145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8:28:24.339" v="862" actId="1076"/>
          <ac:picMkLst>
            <pc:docMk/>
            <pc:sldMk cId="3390124428" sldId="275"/>
            <ac:picMk id="4" creationId="{32F37D0F-45CA-415B-8A71-2D728A0005FC}"/>
          </ac:picMkLst>
        </pc:picChg>
      </pc:sldChg>
      <pc:sldChg chg="del">
        <pc:chgData name="Yeray Méndez Romero" userId="S::yeray.mendez@udc.es::3ec2ae51-702d-40e2-b7e2-5445a439133f" providerId="AD" clId="Web-{EDDE87FE-175E-DEF0-391B-FCF6616D72E4}" dt="2019-02-17T18:46:41.271" v="1313"/>
        <pc:sldMkLst>
          <pc:docMk/>
          <pc:sldMk cId="1914400580" sldId="276"/>
        </pc:sldMkLst>
      </pc:sldChg>
      <pc:sldChg chg="modSp">
        <pc:chgData name="Yeray Méndez Romero" userId="S::yeray.mendez@udc.es::3ec2ae51-702d-40e2-b7e2-5445a439133f" providerId="AD" clId="Web-{EDDE87FE-175E-DEF0-391B-FCF6616D72E4}" dt="2019-02-17T14:26:44.248" v="467" actId="20577"/>
        <pc:sldMkLst>
          <pc:docMk/>
          <pc:sldMk cId="2765564057" sldId="277"/>
        </pc:sldMkLst>
        <pc:spChg chg="mod">
          <ac:chgData name="Yeray Méndez Romero" userId="S::yeray.mendez@udc.es::3ec2ae51-702d-40e2-b7e2-5445a439133f" providerId="AD" clId="Web-{EDDE87FE-175E-DEF0-391B-FCF6616D72E4}" dt="2019-02-17T14:26:44.248" v="467" actId="20577"/>
          <ac:spMkLst>
            <pc:docMk/>
            <pc:sldMk cId="2765564057" sldId="277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4:23:23.171" v="411" actId="20577"/>
        <pc:sldMkLst>
          <pc:docMk/>
          <pc:sldMk cId="104493631" sldId="279"/>
        </pc:sldMkLst>
        <pc:spChg chg="mod">
          <ac:chgData name="Yeray Méndez Romero" userId="S::yeray.mendez@udc.es::3ec2ae51-702d-40e2-b7e2-5445a439133f" providerId="AD" clId="Web-{EDDE87FE-175E-DEF0-391B-FCF6616D72E4}" dt="2019-02-17T14:23:23.171" v="411" actId="20577"/>
          <ac:spMkLst>
            <pc:docMk/>
            <pc:sldMk cId="104493631" sldId="279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DE87FE-175E-DEF0-391B-FCF6616D72E4}" dt="2019-02-17T18:46:52.505" v="1316" actId="20577"/>
        <pc:sldMkLst>
          <pc:docMk/>
          <pc:sldMk cId="4156482966" sldId="281"/>
        </pc:sldMkLst>
        <pc:spChg chg="mod">
          <ac:chgData name="Yeray Méndez Romero" userId="S::yeray.mendez@udc.es::3ec2ae51-702d-40e2-b7e2-5445a439133f" providerId="AD" clId="Web-{EDDE87FE-175E-DEF0-391B-FCF6616D72E4}" dt="2019-02-17T18:46:52.505" v="1316" actId="20577"/>
          <ac:spMkLst>
            <pc:docMk/>
            <pc:sldMk cId="4156482966" sldId="281"/>
            <ac:spMk id="3" creationId="{1AA957AB-A932-48F5-A962-FBE6442DF9D5}"/>
          </ac:spMkLst>
        </pc:spChg>
      </pc:sldChg>
      <pc:sldChg chg="addSp modSp">
        <pc:chgData name="Yeray Méndez Romero" userId="S::yeray.mendez@udc.es::3ec2ae51-702d-40e2-b7e2-5445a439133f" providerId="AD" clId="Web-{EDDE87FE-175E-DEF0-391B-FCF6616D72E4}" dt="2019-02-17T18:48:37.536" v="1342" actId="14100"/>
        <pc:sldMkLst>
          <pc:docMk/>
          <pc:sldMk cId="1361479646" sldId="282"/>
        </pc:sldMkLst>
        <pc:spChg chg="mod">
          <ac:chgData name="Yeray Méndez Romero" userId="S::yeray.mendez@udc.es::3ec2ae51-702d-40e2-b7e2-5445a439133f" providerId="AD" clId="Web-{EDDE87FE-175E-DEF0-391B-FCF6616D72E4}" dt="2019-02-17T18:48:06.551" v="1334" actId="20577"/>
          <ac:spMkLst>
            <pc:docMk/>
            <pc:sldMk cId="1361479646" sldId="282"/>
            <ac:spMk id="3" creationId="{1AA957AB-A932-48F5-A962-FBE6442DF9D5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8:48:37.536" v="1342" actId="14100"/>
          <ac:picMkLst>
            <pc:docMk/>
            <pc:sldMk cId="1361479646" sldId="282"/>
            <ac:picMk id="4" creationId="{429FAB87-C00A-4597-A198-EBB56B1006A3}"/>
          </ac:picMkLst>
        </pc:picChg>
      </pc:sldChg>
      <pc:sldChg chg="addSp modSp">
        <pc:chgData name="Yeray Méndez Romero" userId="S::yeray.mendez@udc.es::3ec2ae51-702d-40e2-b7e2-5445a439133f" providerId="AD" clId="Web-{EDDE87FE-175E-DEF0-391B-FCF6616D72E4}" dt="2019-02-17T19:02:36.188" v="1449" actId="1076"/>
        <pc:sldMkLst>
          <pc:docMk/>
          <pc:sldMk cId="3911683910" sldId="283"/>
        </pc:sldMkLst>
        <pc:spChg chg="mod">
          <ac:chgData name="Yeray Méndez Romero" userId="S::yeray.mendez@udc.es::3ec2ae51-702d-40e2-b7e2-5445a439133f" providerId="AD" clId="Web-{EDDE87FE-175E-DEF0-391B-FCF6616D72E4}" dt="2019-02-17T19:02:18.329" v="1443" actId="14100"/>
          <ac:spMkLst>
            <pc:docMk/>
            <pc:sldMk cId="3911683910" sldId="283"/>
            <ac:spMk id="3" creationId="{1AA957AB-A932-48F5-A962-FBE6442DF9D5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9:02:36.188" v="1449" actId="1076"/>
          <ac:picMkLst>
            <pc:docMk/>
            <pc:sldMk cId="3911683910" sldId="283"/>
            <ac:picMk id="4" creationId="{6E3AA7A2-27C6-4FD9-9900-37FBC4BBD223}"/>
          </ac:picMkLst>
        </pc:picChg>
      </pc:sldChg>
      <pc:sldChg chg="addSp delSp modSp">
        <pc:chgData name="Yeray Méndez Romero" userId="S::yeray.mendez@udc.es::3ec2ae51-702d-40e2-b7e2-5445a439133f" providerId="AD" clId="Web-{EDDE87FE-175E-DEF0-391B-FCF6616D72E4}" dt="2019-02-17T18:57:08.486" v="1430" actId="1076"/>
        <pc:sldMkLst>
          <pc:docMk/>
          <pc:sldMk cId="2161827196" sldId="284"/>
        </pc:sldMkLst>
        <pc:spChg chg="mod">
          <ac:chgData name="Yeray Méndez Romero" userId="S::yeray.mendez@udc.es::3ec2ae51-702d-40e2-b7e2-5445a439133f" providerId="AD" clId="Web-{EDDE87FE-175E-DEF0-391B-FCF6616D72E4}" dt="2019-02-17T18:53:26.816" v="1385" actId="14100"/>
          <ac:spMkLst>
            <pc:docMk/>
            <pc:sldMk cId="2161827196" sldId="284"/>
            <ac:spMk id="3" creationId="{1AA957AB-A932-48F5-A962-FBE6442DF9D5}"/>
          </ac:spMkLst>
        </pc:spChg>
        <pc:picChg chg="add del mod">
          <ac:chgData name="Yeray Méndez Romero" userId="S::yeray.mendez@udc.es::3ec2ae51-702d-40e2-b7e2-5445a439133f" providerId="AD" clId="Web-{EDDE87FE-175E-DEF0-391B-FCF6616D72E4}" dt="2019-02-17T18:50:25.051" v="1358"/>
          <ac:picMkLst>
            <pc:docMk/>
            <pc:sldMk cId="2161827196" sldId="284"/>
            <ac:picMk id="4" creationId="{D8A3CA68-DD1D-4DA4-9DD6-657CDBDBF902}"/>
          </ac:picMkLst>
        </pc:picChg>
        <pc:picChg chg="add del mod">
          <ac:chgData name="Yeray Méndez Romero" userId="S::yeray.mendez@udc.es::3ec2ae51-702d-40e2-b7e2-5445a439133f" providerId="AD" clId="Web-{EDDE87FE-175E-DEF0-391B-FCF6616D72E4}" dt="2019-02-17T18:50:57.879" v="1363"/>
          <ac:picMkLst>
            <pc:docMk/>
            <pc:sldMk cId="2161827196" sldId="284"/>
            <ac:picMk id="6" creationId="{8E26059D-01AD-4F0C-B4C6-8838D236FFB1}"/>
          </ac:picMkLst>
        </pc:picChg>
        <pc:picChg chg="add del mod modCrop">
          <ac:chgData name="Yeray Méndez Romero" userId="S::yeray.mendez@udc.es::3ec2ae51-702d-40e2-b7e2-5445a439133f" providerId="AD" clId="Web-{EDDE87FE-175E-DEF0-391B-FCF6616D72E4}" dt="2019-02-17T18:53:20.831" v="1384"/>
          <ac:picMkLst>
            <pc:docMk/>
            <pc:sldMk cId="2161827196" sldId="284"/>
            <ac:picMk id="8" creationId="{9DB74CD8-4CFA-4BEC-B8FC-A011EF1F708C}"/>
          </ac:picMkLst>
        </pc:picChg>
        <pc:picChg chg="add del mod">
          <ac:chgData name="Yeray Méndez Romero" userId="S::yeray.mendez@udc.es::3ec2ae51-702d-40e2-b7e2-5445a439133f" providerId="AD" clId="Web-{EDDE87FE-175E-DEF0-391B-FCF6616D72E4}" dt="2019-02-17T18:54:09.550" v="1393"/>
          <ac:picMkLst>
            <pc:docMk/>
            <pc:sldMk cId="2161827196" sldId="284"/>
            <ac:picMk id="10" creationId="{1F164DE9-7E00-49D1-9CB1-8A5B265334DE}"/>
          </ac:picMkLst>
        </pc:picChg>
        <pc:picChg chg="add del mod modCrop">
          <ac:chgData name="Yeray Méndez Romero" userId="S::yeray.mendez@udc.es::3ec2ae51-702d-40e2-b7e2-5445a439133f" providerId="AD" clId="Web-{EDDE87FE-175E-DEF0-391B-FCF6616D72E4}" dt="2019-02-17T18:55:23.690" v="1409"/>
          <ac:picMkLst>
            <pc:docMk/>
            <pc:sldMk cId="2161827196" sldId="284"/>
            <ac:picMk id="12" creationId="{F3B50690-5D07-475D-88D6-919E221A31B3}"/>
          </ac:picMkLst>
        </pc:picChg>
        <pc:picChg chg="add del mod modCrop">
          <ac:chgData name="Yeray Méndez Romero" userId="S::yeray.mendez@udc.es::3ec2ae51-702d-40e2-b7e2-5445a439133f" providerId="AD" clId="Web-{EDDE87FE-175E-DEF0-391B-FCF6616D72E4}" dt="2019-02-17T18:56:15.565" v="1418"/>
          <ac:picMkLst>
            <pc:docMk/>
            <pc:sldMk cId="2161827196" sldId="284"/>
            <ac:picMk id="14" creationId="{82305C7A-AC6D-42AA-9B97-E36C1584087A}"/>
          </ac:picMkLst>
        </pc:picChg>
        <pc:picChg chg="add mod modCrop">
          <ac:chgData name="Yeray Méndez Romero" userId="S::yeray.mendez@udc.es::3ec2ae51-702d-40e2-b7e2-5445a439133f" providerId="AD" clId="Web-{EDDE87FE-175E-DEF0-391B-FCF6616D72E4}" dt="2019-02-17T18:57:08.486" v="1430" actId="1076"/>
          <ac:picMkLst>
            <pc:docMk/>
            <pc:sldMk cId="2161827196" sldId="284"/>
            <ac:picMk id="16" creationId="{EC496BE9-7148-47FA-B613-A6C2D0B498D9}"/>
          </ac:picMkLst>
        </pc:picChg>
      </pc:sldChg>
      <pc:sldChg chg="addSp modSp">
        <pc:chgData name="Yeray Méndez Romero" userId="S::yeray.mendez@udc.es::3ec2ae51-702d-40e2-b7e2-5445a439133f" providerId="AD" clId="Web-{EDDE87FE-175E-DEF0-391B-FCF6616D72E4}" dt="2019-02-17T19:04:20.187" v="1462" actId="1076"/>
        <pc:sldMkLst>
          <pc:docMk/>
          <pc:sldMk cId="1703779799" sldId="285"/>
        </pc:sldMkLst>
        <pc:spChg chg="mod">
          <ac:chgData name="Yeray Méndez Romero" userId="S::yeray.mendez@udc.es::3ec2ae51-702d-40e2-b7e2-5445a439133f" providerId="AD" clId="Web-{EDDE87FE-175E-DEF0-391B-FCF6616D72E4}" dt="2019-02-17T19:04:07.031" v="1456" actId="20577"/>
          <ac:spMkLst>
            <pc:docMk/>
            <pc:sldMk cId="1703779799" sldId="285"/>
            <ac:spMk id="3" creationId="{1AA957AB-A932-48F5-A962-FBE6442DF9D5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9:04:20.187" v="1462" actId="1076"/>
          <ac:picMkLst>
            <pc:docMk/>
            <pc:sldMk cId="1703779799" sldId="285"/>
            <ac:picMk id="4" creationId="{F2C6CBB4-63F2-4EC3-85A4-94D00AA59A91}"/>
          </ac:picMkLst>
        </pc:picChg>
      </pc:sldChg>
      <pc:sldChg chg="addSp modSp">
        <pc:chgData name="Yeray Méndez Romero" userId="S::yeray.mendez@udc.es::3ec2ae51-702d-40e2-b7e2-5445a439133f" providerId="AD" clId="Web-{EDDE87FE-175E-DEF0-391B-FCF6616D72E4}" dt="2019-02-17T19:05:07.718" v="1478" actId="1076"/>
        <pc:sldMkLst>
          <pc:docMk/>
          <pc:sldMk cId="1445827154" sldId="286"/>
        </pc:sldMkLst>
        <pc:spChg chg="mod">
          <ac:chgData name="Yeray Méndez Romero" userId="S::yeray.mendez@udc.es::3ec2ae51-702d-40e2-b7e2-5445a439133f" providerId="AD" clId="Web-{EDDE87FE-175E-DEF0-391B-FCF6616D72E4}" dt="2019-02-17T19:04:53.437" v="1473" actId="20577"/>
          <ac:spMkLst>
            <pc:docMk/>
            <pc:sldMk cId="1445827154" sldId="286"/>
            <ac:spMk id="3" creationId="{1AA957AB-A932-48F5-A962-FBE6442DF9D5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9:05:07.718" v="1478" actId="1076"/>
          <ac:picMkLst>
            <pc:docMk/>
            <pc:sldMk cId="1445827154" sldId="286"/>
            <ac:picMk id="4" creationId="{7FA17FA2-2F32-4C21-BFF0-921A873097EA}"/>
          </ac:picMkLst>
        </pc:picChg>
      </pc:sldChg>
      <pc:sldChg chg="addSp modSp">
        <pc:chgData name="Yeray Méndez Romero" userId="S::yeray.mendez@udc.es::3ec2ae51-702d-40e2-b7e2-5445a439133f" providerId="AD" clId="Web-{EDDE87FE-175E-DEF0-391B-FCF6616D72E4}" dt="2019-02-17T19:09:12.826" v="1500" actId="14100"/>
        <pc:sldMkLst>
          <pc:docMk/>
          <pc:sldMk cId="4022990269" sldId="287"/>
        </pc:sldMkLst>
        <pc:spChg chg="mod">
          <ac:chgData name="Yeray Méndez Romero" userId="S::yeray.mendez@udc.es::3ec2ae51-702d-40e2-b7e2-5445a439133f" providerId="AD" clId="Web-{EDDE87FE-175E-DEF0-391B-FCF6616D72E4}" dt="2019-02-17T19:05:20.406" v="1483" actId="20577"/>
          <ac:spMkLst>
            <pc:docMk/>
            <pc:sldMk cId="4022990269" sldId="287"/>
            <ac:spMk id="3" creationId="{1AA957AB-A932-48F5-A962-FBE6442DF9D5}"/>
          </ac:spMkLst>
        </pc:spChg>
        <pc:picChg chg="add mod modCrop">
          <ac:chgData name="Yeray Méndez Romero" userId="S::yeray.mendez@udc.es::3ec2ae51-702d-40e2-b7e2-5445a439133f" providerId="AD" clId="Web-{EDDE87FE-175E-DEF0-391B-FCF6616D72E4}" dt="2019-02-17T19:09:12.826" v="1500" actId="14100"/>
          <ac:picMkLst>
            <pc:docMk/>
            <pc:sldMk cId="4022990269" sldId="287"/>
            <ac:picMk id="4" creationId="{849CFCC5-8F38-43A2-A9CA-D88DDA0CAB7D}"/>
          </ac:picMkLst>
        </pc:picChg>
      </pc:sldChg>
      <pc:sldChg chg="addSp delSp modSp mod setBg">
        <pc:chgData name="Yeray Méndez Romero" userId="S::yeray.mendez@udc.es::3ec2ae51-702d-40e2-b7e2-5445a439133f" providerId="AD" clId="Web-{EDDE87FE-175E-DEF0-391B-FCF6616D72E4}" dt="2019-02-17T14:28:57.262" v="537" actId="20577"/>
        <pc:sldMkLst>
          <pc:docMk/>
          <pc:sldMk cId="1260979099" sldId="288"/>
        </pc:sldMkLst>
        <pc:spChg chg="mod">
          <ac:chgData name="Yeray Méndez Romero" userId="S::yeray.mendez@udc.es::3ec2ae51-702d-40e2-b7e2-5445a439133f" providerId="AD" clId="Web-{EDDE87FE-175E-DEF0-391B-FCF6616D72E4}" dt="2019-02-17T13:06:10.229" v="126"/>
          <ac:spMkLst>
            <pc:docMk/>
            <pc:sldMk cId="1260979099" sldId="288"/>
            <ac:spMk id="2" creationId="{A73CADF4-DAA6-4F6A-9CD6-55AE05CD0160}"/>
          </ac:spMkLst>
        </pc:spChg>
        <pc:spChg chg="mod">
          <ac:chgData name="Yeray Méndez Romero" userId="S::yeray.mendez@udc.es::3ec2ae51-702d-40e2-b7e2-5445a439133f" providerId="AD" clId="Web-{EDDE87FE-175E-DEF0-391B-FCF6616D72E4}" dt="2019-02-17T14:28:57.262" v="537" actId="20577"/>
          <ac:spMkLst>
            <pc:docMk/>
            <pc:sldMk cId="1260979099" sldId="288"/>
            <ac:spMk id="3" creationId="{8ACAAC94-F6F2-4B04-94B0-627F48E6CB84}"/>
          </ac:spMkLst>
        </pc:spChg>
        <pc:picChg chg="add del mod">
          <ac:chgData name="Yeray Méndez Romero" userId="S::yeray.mendez@udc.es::3ec2ae51-702d-40e2-b7e2-5445a439133f" providerId="AD" clId="Web-{EDDE87FE-175E-DEF0-391B-FCF6616D72E4}" dt="2019-02-17T13:06:54.885" v="134"/>
          <ac:picMkLst>
            <pc:docMk/>
            <pc:sldMk cId="1260979099" sldId="288"/>
            <ac:picMk id="4" creationId="{07E9CE14-0917-45EB-A308-76101C7D913D}"/>
          </ac:picMkLst>
        </pc:picChg>
        <pc:picChg chg="add mod ord">
          <ac:chgData name="Yeray Méndez Romero" userId="S::yeray.mendez@udc.es::3ec2ae51-702d-40e2-b7e2-5445a439133f" providerId="AD" clId="Web-{EDDE87FE-175E-DEF0-391B-FCF6616D72E4}" dt="2019-02-17T13:09:03.885" v="146"/>
          <ac:picMkLst>
            <pc:docMk/>
            <pc:sldMk cId="1260979099" sldId="288"/>
            <ac:picMk id="6" creationId="{0CC4F18C-831E-4A3A-BA45-44BD736370F2}"/>
          </ac:picMkLst>
        </pc:picChg>
      </pc:sldChg>
      <pc:sldChg chg="addSp delSp modSp">
        <pc:chgData name="Yeray Méndez Romero" userId="S::yeray.mendez@udc.es::3ec2ae51-702d-40e2-b7e2-5445a439133f" providerId="AD" clId="Web-{EDDE87FE-175E-DEF0-391B-FCF6616D72E4}" dt="2019-02-17T13:11:29.416" v="166" actId="1076"/>
        <pc:sldMkLst>
          <pc:docMk/>
          <pc:sldMk cId="1607007736" sldId="289"/>
        </pc:sldMkLst>
        <pc:picChg chg="add del mod">
          <ac:chgData name="Yeray Méndez Romero" userId="S::yeray.mendez@udc.es::3ec2ae51-702d-40e2-b7e2-5445a439133f" providerId="AD" clId="Web-{EDDE87FE-175E-DEF0-391B-FCF6616D72E4}" dt="2019-02-17T13:01:35.760" v="14"/>
          <ac:picMkLst>
            <pc:docMk/>
            <pc:sldMk cId="1607007736" sldId="289"/>
            <ac:picMk id="4" creationId="{2E12E775-B912-43E6-AA9B-7A882B11CDA4}"/>
          </ac:picMkLst>
        </pc:picChg>
        <pc:picChg chg="del mod">
          <ac:chgData name="Yeray Méndez Romero" userId="S::yeray.mendez@udc.es::3ec2ae51-702d-40e2-b7e2-5445a439133f" providerId="AD" clId="Web-{EDDE87FE-175E-DEF0-391B-FCF6616D72E4}" dt="2019-02-17T13:05:45.917" v="117"/>
          <ac:picMkLst>
            <pc:docMk/>
            <pc:sldMk cId="1607007736" sldId="289"/>
            <ac:picMk id="6" creationId="{C8D3EEC3-6AC3-42CB-A024-0771E50B0679}"/>
          </ac:picMkLst>
        </pc:picChg>
        <pc:picChg chg="add del mod">
          <ac:chgData name="Yeray Méndez Romero" userId="S::yeray.mendez@udc.es::3ec2ae51-702d-40e2-b7e2-5445a439133f" providerId="AD" clId="Web-{EDDE87FE-175E-DEF0-391B-FCF6616D72E4}" dt="2019-02-17T13:10:45.010" v="158"/>
          <ac:picMkLst>
            <pc:docMk/>
            <pc:sldMk cId="1607007736" sldId="289"/>
            <ac:picMk id="7" creationId="{74815226-34B0-4742-A0D1-05F7CCDC04E8}"/>
          </ac:picMkLst>
        </pc:picChg>
        <pc:picChg chg="mod">
          <ac:chgData name="Yeray Méndez Romero" userId="S::yeray.mendez@udc.es::3ec2ae51-702d-40e2-b7e2-5445a439133f" providerId="AD" clId="Web-{EDDE87FE-175E-DEF0-391B-FCF6616D72E4}" dt="2019-02-17T13:10:04.994" v="149" actId="1076"/>
          <ac:picMkLst>
            <pc:docMk/>
            <pc:sldMk cId="1607007736" sldId="289"/>
            <ac:picMk id="8" creationId="{CBBE8A2E-7AC9-4503-A0DF-9DA6858F4C09}"/>
          </ac:picMkLst>
        </pc:picChg>
        <pc:picChg chg="add mod ord">
          <ac:chgData name="Yeray Méndez Romero" userId="S::yeray.mendez@udc.es::3ec2ae51-702d-40e2-b7e2-5445a439133f" providerId="AD" clId="Web-{EDDE87FE-175E-DEF0-391B-FCF6616D72E4}" dt="2019-02-17T13:11:29.416" v="166" actId="1076"/>
          <ac:picMkLst>
            <pc:docMk/>
            <pc:sldMk cId="1607007736" sldId="289"/>
            <ac:picMk id="10" creationId="{B198A4DA-A5A7-4F45-B93F-3FEEEA5A7DA3}"/>
          </ac:picMkLst>
        </pc:picChg>
      </pc:sldChg>
      <pc:sldChg chg="delSp modSp add ord replId">
        <pc:chgData name="Yeray Méndez Romero" userId="S::yeray.mendez@udc.es::3ec2ae51-702d-40e2-b7e2-5445a439133f" providerId="AD" clId="Web-{EDDE87FE-175E-DEF0-391B-FCF6616D72E4}" dt="2019-02-17T19:16:37.106" v="1562" actId="20577"/>
        <pc:sldMkLst>
          <pc:docMk/>
          <pc:sldMk cId="2021310620" sldId="290"/>
        </pc:sldMkLst>
        <pc:spChg chg="mod">
          <ac:chgData name="Yeray Méndez Romero" userId="S::yeray.mendez@udc.es::3ec2ae51-702d-40e2-b7e2-5445a439133f" providerId="AD" clId="Web-{EDDE87FE-175E-DEF0-391B-FCF6616D72E4}" dt="2019-02-17T19:16:37.106" v="1562" actId="20577"/>
          <ac:spMkLst>
            <pc:docMk/>
            <pc:sldMk cId="2021310620" sldId="290"/>
            <ac:spMk id="3" creationId="{8ACAAC94-F6F2-4B04-94B0-627F48E6CB84}"/>
          </ac:spMkLst>
        </pc:spChg>
        <pc:picChg chg="del">
          <ac:chgData name="Yeray Méndez Romero" userId="S::yeray.mendez@udc.es::3ec2ae51-702d-40e2-b7e2-5445a439133f" providerId="AD" clId="Web-{EDDE87FE-175E-DEF0-391B-FCF6616D72E4}" dt="2019-02-17T14:32:52.589" v="635"/>
          <ac:picMkLst>
            <pc:docMk/>
            <pc:sldMk cId="2021310620" sldId="290"/>
            <ac:picMk id="6" creationId="{0CC4F18C-831E-4A3A-BA45-44BD736370F2}"/>
          </ac:picMkLst>
        </pc:picChg>
      </pc:sldChg>
      <pc:sldChg chg="delSp modSp add del replId">
        <pc:chgData name="Yeray Méndez Romero" userId="S::yeray.mendez@udc.es::3ec2ae51-702d-40e2-b7e2-5445a439133f" providerId="AD" clId="Web-{EDDE87FE-175E-DEF0-391B-FCF6616D72E4}" dt="2019-02-17T13:09:59.666" v="148"/>
        <pc:sldMkLst>
          <pc:docMk/>
          <pc:sldMk cId="4277584494" sldId="290"/>
        </pc:sldMkLst>
        <pc:spChg chg="mod">
          <ac:chgData name="Yeray Méndez Romero" userId="S::yeray.mendez@udc.es::3ec2ae51-702d-40e2-b7e2-5445a439133f" providerId="AD" clId="Web-{EDDE87FE-175E-DEF0-391B-FCF6616D72E4}" dt="2019-02-17T13:05:03.994" v="112" actId="20577"/>
          <ac:spMkLst>
            <pc:docMk/>
            <pc:sldMk cId="4277584494" sldId="290"/>
            <ac:spMk id="3" creationId="{8ACAAC94-F6F2-4B04-94B0-627F48E6CB84}"/>
          </ac:spMkLst>
        </pc:spChg>
        <pc:picChg chg="del mod">
          <ac:chgData name="Yeray Méndez Romero" userId="S::yeray.mendez@udc.es::3ec2ae51-702d-40e2-b7e2-5445a439133f" providerId="AD" clId="Web-{EDDE87FE-175E-DEF0-391B-FCF6616D72E4}" dt="2019-02-17T13:09:55.291" v="147"/>
          <ac:picMkLst>
            <pc:docMk/>
            <pc:sldMk cId="4277584494" sldId="290"/>
            <ac:picMk id="4" creationId="{2E12E775-B912-43E6-AA9B-7A882B11CDA4}"/>
          </ac:picMkLst>
        </pc:picChg>
        <pc:picChg chg="del">
          <ac:chgData name="Yeray Méndez Romero" userId="S::yeray.mendez@udc.es::3ec2ae51-702d-40e2-b7e2-5445a439133f" providerId="AD" clId="Web-{EDDE87FE-175E-DEF0-391B-FCF6616D72E4}" dt="2019-02-17T13:01:31.431" v="12"/>
          <ac:picMkLst>
            <pc:docMk/>
            <pc:sldMk cId="4277584494" sldId="290"/>
            <ac:picMk id="6" creationId="{C8D3EEC3-6AC3-42CB-A024-0771E50B0679}"/>
          </ac:picMkLst>
        </pc:picChg>
        <pc:picChg chg="del">
          <ac:chgData name="Yeray Méndez Romero" userId="S::yeray.mendez@udc.es::3ec2ae51-702d-40e2-b7e2-5445a439133f" providerId="AD" clId="Web-{EDDE87FE-175E-DEF0-391B-FCF6616D72E4}" dt="2019-02-17T13:01:33.056" v="13"/>
          <ac:picMkLst>
            <pc:docMk/>
            <pc:sldMk cId="4277584494" sldId="290"/>
            <ac:picMk id="8" creationId="{CBBE8A2E-7AC9-4503-A0DF-9DA6858F4C09}"/>
          </ac:picMkLst>
        </pc:picChg>
      </pc:sldChg>
      <pc:sldChg chg="addSp delSp modSp add replId">
        <pc:chgData name="Yeray Méndez Romero" userId="S::yeray.mendez@udc.es::3ec2ae51-702d-40e2-b7e2-5445a439133f" providerId="AD" clId="Web-{EDDE87FE-175E-DEF0-391B-FCF6616D72E4}" dt="2019-02-17T19:18:53.949" v="1588" actId="1076"/>
        <pc:sldMkLst>
          <pc:docMk/>
          <pc:sldMk cId="209117305" sldId="291"/>
        </pc:sldMkLst>
        <pc:spChg chg="mod">
          <ac:chgData name="Yeray Méndez Romero" userId="S::yeray.mendez@udc.es::3ec2ae51-702d-40e2-b7e2-5445a439133f" providerId="AD" clId="Web-{EDDE87FE-175E-DEF0-391B-FCF6616D72E4}" dt="2019-02-17T19:18:49.933" v="1587" actId="14100"/>
          <ac:spMkLst>
            <pc:docMk/>
            <pc:sldMk cId="209117305" sldId="291"/>
            <ac:spMk id="3" creationId="{8ACAAC94-F6F2-4B04-94B0-627F48E6CB84}"/>
          </ac:spMkLst>
        </pc:spChg>
        <pc:picChg chg="add del mod">
          <ac:chgData name="Yeray Méndez Romero" userId="S::yeray.mendez@udc.es::3ec2ae51-702d-40e2-b7e2-5445a439133f" providerId="AD" clId="Web-{EDDE87FE-175E-DEF0-391B-FCF6616D72E4}" dt="2019-02-17T14:35:30.604" v="701"/>
          <ac:picMkLst>
            <pc:docMk/>
            <pc:sldMk cId="209117305" sldId="291"/>
            <ac:picMk id="4" creationId="{BBE547EC-3F89-4C3B-8C6F-9FD04ED30A2E}"/>
          </ac:picMkLst>
        </pc:picChg>
        <pc:picChg chg="add del mod">
          <ac:chgData name="Yeray Méndez Romero" userId="S::yeray.mendez@udc.es::3ec2ae51-702d-40e2-b7e2-5445a439133f" providerId="AD" clId="Web-{EDDE87FE-175E-DEF0-391B-FCF6616D72E4}" dt="2019-02-17T14:36:17.838" v="706"/>
          <ac:picMkLst>
            <pc:docMk/>
            <pc:sldMk cId="209117305" sldId="291"/>
            <ac:picMk id="6" creationId="{D1B77386-89CE-4FDD-88CC-CB3BF62E1CFA}"/>
          </ac:picMkLst>
        </pc:picChg>
        <pc:picChg chg="add del mod">
          <ac:chgData name="Yeray Méndez Romero" userId="S::yeray.mendez@udc.es::3ec2ae51-702d-40e2-b7e2-5445a439133f" providerId="AD" clId="Web-{EDDE87FE-175E-DEF0-391B-FCF6616D72E4}" dt="2019-02-17T14:36:57.275" v="716"/>
          <ac:picMkLst>
            <pc:docMk/>
            <pc:sldMk cId="209117305" sldId="291"/>
            <ac:picMk id="8" creationId="{CDB4660F-2C91-4D55-A18A-8B6911DBC65F}"/>
          </ac:picMkLst>
        </pc:picChg>
        <pc:picChg chg="add mod ord">
          <ac:chgData name="Yeray Méndez Romero" userId="S::yeray.mendez@udc.es::3ec2ae51-702d-40e2-b7e2-5445a439133f" providerId="AD" clId="Web-{EDDE87FE-175E-DEF0-391B-FCF6616D72E4}" dt="2019-02-17T19:18:53.949" v="1588" actId="1076"/>
          <ac:picMkLst>
            <pc:docMk/>
            <pc:sldMk cId="209117305" sldId="291"/>
            <ac:picMk id="10" creationId="{0E4F92AE-3FB6-4C9B-80FD-537936A5FD7C}"/>
          </ac:picMkLst>
        </pc:picChg>
      </pc:sldChg>
      <pc:sldChg chg="add del replId">
        <pc:chgData name="Yeray Méndez Romero" userId="S::yeray.mendez@udc.es::3ec2ae51-702d-40e2-b7e2-5445a439133f" providerId="AD" clId="Web-{EDDE87FE-175E-DEF0-391B-FCF6616D72E4}" dt="2019-02-17T14:34:34.932" v="690"/>
        <pc:sldMkLst>
          <pc:docMk/>
          <pc:sldMk cId="145107063" sldId="292"/>
        </pc:sldMkLst>
      </pc:sldChg>
      <pc:sldChg chg="addSp modSp add replId">
        <pc:chgData name="Yeray Méndez Romero" userId="S::yeray.mendez@udc.es::3ec2ae51-702d-40e2-b7e2-5445a439133f" providerId="AD" clId="Web-{EDDE87FE-175E-DEF0-391B-FCF6616D72E4}" dt="2019-02-17T19:19:42.730" v="1591" actId="20577"/>
        <pc:sldMkLst>
          <pc:docMk/>
          <pc:sldMk cId="4182556904" sldId="292"/>
        </pc:sldMkLst>
        <pc:spChg chg="mod">
          <ac:chgData name="Yeray Méndez Romero" userId="S::yeray.mendez@udc.es::3ec2ae51-702d-40e2-b7e2-5445a439133f" providerId="AD" clId="Web-{EDDE87FE-175E-DEF0-391B-FCF6616D72E4}" dt="2019-02-17T19:19:42.730" v="1591" actId="20577"/>
          <ac:spMkLst>
            <pc:docMk/>
            <pc:sldMk cId="4182556904" sldId="292"/>
            <ac:spMk id="3" creationId="{8ACAAC94-F6F2-4B04-94B0-627F48E6CB84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9:17:48.324" v="1579" actId="1076"/>
          <ac:picMkLst>
            <pc:docMk/>
            <pc:sldMk cId="4182556904" sldId="292"/>
            <ac:picMk id="4" creationId="{222ED35F-A5E2-4FD3-817D-5305DC8E9124}"/>
          </ac:picMkLst>
        </pc:picChg>
      </pc:sldChg>
      <pc:sldChg chg="addSp modSp add replId">
        <pc:chgData name="Yeray Méndez Romero" userId="S::yeray.mendez@udc.es::3ec2ae51-702d-40e2-b7e2-5445a439133f" providerId="AD" clId="Web-{EDDE87FE-175E-DEF0-391B-FCF6616D72E4}" dt="2019-02-17T19:20:39.761" v="1607" actId="14100"/>
        <pc:sldMkLst>
          <pc:docMk/>
          <pc:sldMk cId="1883002218" sldId="293"/>
        </pc:sldMkLst>
        <pc:spChg chg="mod">
          <ac:chgData name="Yeray Méndez Romero" userId="S::yeray.mendez@udc.es::3ec2ae51-702d-40e2-b7e2-5445a439133f" providerId="AD" clId="Web-{EDDE87FE-175E-DEF0-391B-FCF6616D72E4}" dt="2019-02-17T19:20:39.761" v="1607" actId="14100"/>
          <ac:spMkLst>
            <pc:docMk/>
            <pc:sldMk cId="1883002218" sldId="293"/>
            <ac:spMk id="3" creationId="{8ACAAC94-F6F2-4B04-94B0-627F48E6CB84}"/>
          </ac:spMkLst>
        </pc:spChg>
        <pc:picChg chg="add mod">
          <ac:chgData name="Yeray Méndez Romero" userId="S::yeray.mendez@udc.es::3ec2ae51-702d-40e2-b7e2-5445a439133f" providerId="AD" clId="Web-{EDDE87FE-175E-DEF0-391B-FCF6616D72E4}" dt="2019-02-17T19:19:52.620" v="1598" actId="1076"/>
          <ac:picMkLst>
            <pc:docMk/>
            <pc:sldMk cId="1883002218" sldId="293"/>
            <ac:picMk id="4" creationId="{FE3C2D1F-FC6A-44AC-8940-4CF6EF9292BD}"/>
          </ac:picMkLst>
        </pc:picChg>
      </pc:sldChg>
      <pc:sldChg chg="addSp delSp modSp add replId">
        <pc:chgData name="Yeray Méndez Romero" userId="S::yeray.mendez@udc.es::3ec2ae51-702d-40e2-b7e2-5445a439133f" providerId="AD" clId="Web-{EDDE87FE-175E-DEF0-391B-FCF6616D72E4}" dt="2019-02-17T19:15:57.387" v="1555" actId="14100"/>
        <pc:sldMkLst>
          <pc:docMk/>
          <pc:sldMk cId="3611613654" sldId="294"/>
        </pc:sldMkLst>
        <pc:spChg chg="mod">
          <ac:chgData name="Yeray Méndez Romero" userId="S::yeray.mendez@udc.es::3ec2ae51-702d-40e2-b7e2-5445a439133f" providerId="AD" clId="Web-{EDDE87FE-175E-DEF0-391B-FCF6616D72E4}" dt="2019-02-17T14:42:45.164" v="757" actId="1076"/>
          <ac:spMkLst>
            <pc:docMk/>
            <pc:sldMk cId="3611613654" sldId="294"/>
            <ac:spMk id="2" creationId="{A73CADF4-DAA6-4F6A-9CD6-55AE05CD0160}"/>
          </ac:spMkLst>
        </pc:spChg>
        <pc:spChg chg="mod">
          <ac:chgData name="Yeray Méndez Romero" userId="S::yeray.mendez@udc.es::3ec2ae51-702d-40e2-b7e2-5445a439133f" providerId="AD" clId="Web-{EDDE87FE-175E-DEF0-391B-FCF6616D72E4}" dt="2019-02-17T19:15:57.387" v="1555" actId="14100"/>
          <ac:spMkLst>
            <pc:docMk/>
            <pc:sldMk cId="3611613654" sldId="294"/>
            <ac:spMk id="3" creationId="{8ACAAC94-F6F2-4B04-94B0-627F48E6CB84}"/>
          </ac:spMkLst>
        </pc:spChg>
        <pc:picChg chg="del">
          <ac:chgData name="Yeray Méndez Romero" userId="S::yeray.mendez@udc.es::3ec2ae51-702d-40e2-b7e2-5445a439133f" providerId="AD" clId="Web-{EDDE87FE-175E-DEF0-391B-FCF6616D72E4}" dt="2019-02-17T14:41:08.289" v="745"/>
          <ac:picMkLst>
            <pc:docMk/>
            <pc:sldMk cId="3611613654" sldId="294"/>
            <ac:picMk id="4" creationId="{FE3C2D1F-FC6A-44AC-8940-4CF6EF9292BD}"/>
          </ac:picMkLst>
        </pc:picChg>
        <pc:picChg chg="add mod">
          <ac:chgData name="Yeray Méndez Romero" userId="S::yeray.mendez@udc.es::3ec2ae51-702d-40e2-b7e2-5445a439133f" providerId="AD" clId="Web-{EDDE87FE-175E-DEF0-391B-FCF6616D72E4}" dt="2019-02-17T19:12:40.294" v="1503" actId="1076"/>
          <ac:picMkLst>
            <pc:docMk/>
            <pc:sldMk cId="3611613654" sldId="294"/>
            <ac:picMk id="5" creationId="{1110204A-EFA4-4868-B150-64CF8F21F375}"/>
          </ac:picMkLst>
        </pc:picChg>
      </pc:sldChg>
      <pc:sldChg chg="addSp delSp modSp add replId">
        <pc:chgData name="Yeray Méndez Romero" userId="S::yeray.mendez@udc.es::3ec2ae51-702d-40e2-b7e2-5445a439133f" providerId="AD" clId="Web-{EDDE87FE-175E-DEF0-391B-FCF6616D72E4}" dt="2019-02-17T18:33:10.509" v="882" actId="14100"/>
        <pc:sldMkLst>
          <pc:docMk/>
          <pc:sldMk cId="2038036616" sldId="295"/>
        </pc:sldMkLst>
        <pc:spChg chg="mod">
          <ac:chgData name="Yeray Méndez Romero" userId="S::yeray.mendez@udc.es::3ec2ae51-702d-40e2-b7e2-5445a439133f" providerId="AD" clId="Web-{EDDE87FE-175E-DEF0-391B-FCF6616D72E4}" dt="2019-02-17T18:29:16.541" v="874" actId="20577"/>
          <ac:spMkLst>
            <pc:docMk/>
            <pc:sldMk cId="2038036616" sldId="295"/>
            <ac:spMk id="3" creationId="{C289CF8F-FB7B-44AA-AA1B-704B53E96145}"/>
          </ac:spMkLst>
        </pc:spChg>
        <pc:picChg chg="del">
          <ac:chgData name="Yeray Méndez Romero" userId="S::yeray.mendez@udc.es::3ec2ae51-702d-40e2-b7e2-5445a439133f" providerId="AD" clId="Web-{EDDE87FE-175E-DEF0-391B-FCF6616D72E4}" dt="2019-02-17T18:29:18.526" v="877"/>
          <ac:picMkLst>
            <pc:docMk/>
            <pc:sldMk cId="2038036616" sldId="295"/>
            <ac:picMk id="4" creationId="{32F37D0F-45CA-415B-8A71-2D728A0005FC}"/>
          </ac:picMkLst>
        </pc:picChg>
        <pc:picChg chg="add mod">
          <ac:chgData name="Yeray Méndez Romero" userId="S::yeray.mendez@udc.es::3ec2ae51-702d-40e2-b7e2-5445a439133f" providerId="AD" clId="Web-{EDDE87FE-175E-DEF0-391B-FCF6616D72E4}" dt="2019-02-17T18:33:10.509" v="882" actId="14100"/>
          <ac:picMkLst>
            <pc:docMk/>
            <pc:sldMk cId="2038036616" sldId="295"/>
            <ac:picMk id="5" creationId="{9E2FCB1E-E60A-48F9-BB65-697DC28FCD71}"/>
          </ac:picMkLst>
        </pc:picChg>
      </pc:sldChg>
    </pc:docChg>
  </pc:docChgLst>
  <pc:docChgLst>
    <pc:chgData name="Yeray Méndez Romero" userId="S::yeray.mendez@udc.es::3ec2ae51-702d-40e2-b7e2-5445a439133f" providerId="AD" clId="Web-{A862D6C3-01A7-566E-71FE-8B7A63A82F00}"/>
    <pc:docChg chg="addSld delSld modSld sldOrd">
      <pc:chgData name="Yeray Méndez Romero" userId="S::yeray.mendez@udc.es::3ec2ae51-702d-40e2-b7e2-5445a439133f" providerId="AD" clId="Web-{A862D6C3-01A7-566E-71FE-8B7A63A82F00}" dt="2019-02-16T20:26:10.053" v="1916"/>
      <pc:docMkLst>
        <pc:docMk/>
      </pc:docMkLst>
      <pc:sldChg chg="modSp">
        <pc:chgData name="Yeray Méndez Romero" userId="S::yeray.mendez@udc.es::3ec2ae51-702d-40e2-b7e2-5445a439133f" providerId="AD" clId="Web-{A862D6C3-01A7-566E-71FE-8B7A63A82F00}" dt="2019-02-16T19:00:36.176" v="8" actId="14100"/>
        <pc:sldMkLst>
          <pc:docMk/>
          <pc:sldMk cId="4260919791" sldId="259"/>
        </pc:sldMkLst>
        <pc:spChg chg="mod">
          <ac:chgData name="Yeray Méndez Romero" userId="S::yeray.mendez@udc.es::3ec2ae51-702d-40e2-b7e2-5445a439133f" providerId="AD" clId="Web-{A862D6C3-01A7-566E-71FE-8B7A63A82F00}" dt="2019-02-16T19:00:03.643" v="6" actId="1076"/>
          <ac:spMkLst>
            <pc:docMk/>
            <pc:sldMk cId="4260919791" sldId="259"/>
            <ac:spMk id="2" creationId="{C625EC32-F725-4220-8560-D14637D373B2}"/>
          </ac:spMkLst>
        </pc:spChg>
        <pc:spChg chg="mod">
          <ac:chgData name="Yeray Méndez Romero" userId="S::yeray.mendez@udc.es::3ec2ae51-702d-40e2-b7e2-5445a439133f" providerId="AD" clId="Web-{A862D6C3-01A7-566E-71FE-8B7A63A82F00}" dt="2019-02-16T19:00:36.176" v="8" actId="14100"/>
          <ac:spMkLst>
            <pc:docMk/>
            <pc:sldMk cId="4260919791" sldId="259"/>
            <ac:spMk id="3" creationId="{2BC9298B-1362-4E7F-B14B-0C5F29BF8C10}"/>
          </ac:spMkLst>
        </pc:spChg>
      </pc:sldChg>
      <pc:sldChg chg="addSp delSp modSp">
        <pc:chgData name="Yeray Méndez Romero" userId="S::yeray.mendez@udc.es::3ec2ae51-702d-40e2-b7e2-5445a439133f" providerId="AD" clId="Web-{A862D6C3-01A7-566E-71FE-8B7A63A82F00}" dt="2019-02-16T19:24:17.853" v="489" actId="20577"/>
        <pc:sldMkLst>
          <pc:docMk/>
          <pc:sldMk cId="1648740197" sldId="263"/>
        </pc:sldMkLst>
        <pc:spChg chg="mod">
          <ac:chgData name="Yeray Méndez Romero" userId="S::yeray.mendez@udc.es::3ec2ae51-702d-40e2-b7e2-5445a439133f" providerId="AD" clId="Web-{A862D6C3-01A7-566E-71FE-8B7A63A82F00}" dt="2019-02-16T19:24:17.853" v="489" actId="20577"/>
          <ac:spMkLst>
            <pc:docMk/>
            <pc:sldMk cId="1648740197" sldId="263"/>
            <ac:spMk id="2" creationId="{3C11FD09-EAC8-48B4-AD1F-7CB7C93206CF}"/>
          </ac:spMkLst>
        </pc:spChg>
        <pc:spChg chg="add del mod">
          <ac:chgData name="Yeray Méndez Romero" userId="S::yeray.mendez@udc.es::3ec2ae51-702d-40e2-b7e2-5445a439133f" providerId="AD" clId="Web-{A862D6C3-01A7-566E-71FE-8B7A63A82F00}" dt="2019-02-16T19:07:43.847" v="67"/>
          <ac:spMkLst>
            <pc:docMk/>
            <pc:sldMk cId="1648740197" sldId="263"/>
            <ac:spMk id="4" creationId="{76048458-01FE-4F6B-AF38-E7A3E9554A81}"/>
          </ac:spMkLst>
        </pc:spChg>
        <pc:spChg chg="add del mod">
          <ac:chgData name="Yeray Méndez Romero" userId="S::yeray.mendez@udc.es::3ec2ae51-702d-40e2-b7e2-5445a439133f" providerId="AD" clId="Web-{A862D6C3-01A7-566E-71FE-8B7A63A82F00}" dt="2019-02-16T19:06:20.813" v="37"/>
          <ac:spMkLst>
            <pc:docMk/>
            <pc:sldMk cId="1648740197" sldId="263"/>
            <ac:spMk id="5" creationId="{D98B8AC4-4CB1-41D0-AC00-2039FD18DEA1}"/>
          </ac:spMkLst>
        </pc:spChg>
      </pc:sldChg>
      <pc:sldChg chg="modSp">
        <pc:chgData name="Yeray Méndez Romero" userId="S::yeray.mendez@udc.es::3ec2ae51-702d-40e2-b7e2-5445a439133f" providerId="AD" clId="Web-{A862D6C3-01A7-566E-71FE-8B7A63A82F00}" dt="2019-02-16T19:21:26.972" v="412" actId="20577"/>
        <pc:sldMkLst>
          <pc:docMk/>
          <pc:sldMk cId="4085812359" sldId="267"/>
        </pc:sldMkLst>
        <pc:spChg chg="mod">
          <ac:chgData name="Yeray Méndez Romero" userId="S::yeray.mendez@udc.es::3ec2ae51-702d-40e2-b7e2-5445a439133f" providerId="AD" clId="Web-{A862D6C3-01A7-566E-71FE-8B7A63A82F00}" dt="2019-02-16T19:21:26.972" v="412" actId="20577"/>
          <ac:spMkLst>
            <pc:docMk/>
            <pc:sldMk cId="4085812359" sldId="267"/>
            <ac:spMk id="3" creationId="{2B5AAF44-5268-4298-B4E5-961162F3DEAA}"/>
          </ac:spMkLst>
        </pc:spChg>
      </pc:sldChg>
      <pc:sldChg chg="modSp">
        <pc:chgData name="Yeray Méndez Romero" userId="S::yeray.mendez@udc.es::3ec2ae51-702d-40e2-b7e2-5445a439133f" providerId="AD" clId="Web-{A862D6C3-01A7-566E-71FE-8B7A63A82F00}" dt="2019-02-16T19:22:29.458" v="474" actId="20577"/>
        <pc:sldMkLst>
          <pc:docMk/>
          <pc:sldMk cId="1828241627" sldId="268"/>
        </pc:sldMkLst>
        <pc:spChg chg="mod">
          <ac:chgData name="Yeray Méndez Romero" userId="S::yeray.mendez@udc.es::3ec2ae51-702d-40e2-b7e2-5445a439133f" providerId="AD" clId="Web-{A862D6C3-01A7-566E-71FE-8B7A63A82F00}" dt="2019-02-16T19:22:29.458" v="474" actId="20577"/>
          <ac:spMkLst>
            <pc:docMk/>
            <pc:sldMk cId="1828241627" sldId="268"/>
            <ac:spMk id="3" creationId="{8D0028EA-4384-47EE-8167-C4F605CFB3FA}"/>
          </ac:spMkLst>
        </pc:spChg>
      </pc:sldChg>
      <pc:sldChg chg="modSp">
        <pc:chgData name="Yeray Méndez Romero" userId="S::yeray.mendez@udc.es::3ec2ae51-702d-40e2-b7e2-5445a439133f" providerId="AD" clId="Web-{A862D6C3-01A7-566E-71FE-8B7A63A82F00}" dt="2019-02-16T19:23:57.149" v="486" actId="20577"/>
        <pc:sldMkLst>
          <pc:docMk/>
          <pc:sldMk cId="2091348966" sldId="273"/>
        </pc:sldMkLst>
        <pc:spChg chg="mod">
          <ac:chgData name="Yeray Méndez Romero" userId="S::yeray.mendez@udc.es::3ec2ae51-702d-40e2-b7e2-5445a439133f" providerId="AD" clId="Web-{A862D6C3-01A7-566E-71FE-8B7A63A82F00}" dt="2019-02-16T19:23:57.149" v="486" actId="20577"/>
          <ac:spMkLst>
            <pc:docMk/>
            <pc:sldMk cId="2091348966" sldId="273"/>
            <ac:spMk id="3" creationId="{3F7F3229-2EE9-4D6D-91CC-F8913B51757D}"/>
          </ac:spMkLst>
        </pc:spChg>
      </pc:sldChg>
      <pc:sldChg chg="new del">
        <pc:chgData name="Yeray Méndez Romero" userId="S::yeray.mendez@udc.es::3ec2ae51-702d-40e2-b7e2-5445a439133f" providerId="AD" clId="Web-{A862D6C3-01A7-566E-71FE-8B7A63A82F00}" dt="2019-02-16T19:25:04.839" v="496"/>
        <pc:sldMkLst>
          <pc:docMk/>
          <pc:sldMk cId="2635498471" sldId="275"/>
        </pc:sldMkLst>
      </pc:sldChg>
      <pc:sldChg chg="modSp add ord replId">
        <pc:chgData name="Yeray Méndez Romero" userId="S::yeray.mendez@udc.es::3ec2ae51-702d-40e2-b7e2-5445a439133f" providerId="AD" clId="Web-{A862D6C3-01A7-566E-71FE-8B7A63A82F00}" dt="2019-02-16T19:26:06.732" v="516"/>
        <pc:sldMkLst>
          <pc:docMk/>
          <pc:sldMk cId="3390124428" sldId="275"/>
        </pc:sldMkLst>
        <pc:spChg chg="mod">
          <ac:chgData name="Yeray Méndez Romero" userId="S::yeray.mendez@udc.es::3ec2ae51-702d-40e2-b7e2-5445a439133f" providerId="AD" clId="Web-{A862D6C3-01A7-566E-71FE-8B7A63A82F00}" dt="2019-02-16T19:25:22.433" v="500" actId="20577"/>
          <ac:spMkLst>
            <pc:docMk/>
            <pc:sldMk cId="3390124428" sldId="275"/>
            <ac:spMk id="3" creationId="{C289CF8F-FB7B-44AA-AA1B-704B53E96145}"/>
          </ac:spMkLst>
        </pc:spChg>
      </pc:sldChg>
      <pc:sldChg chg="new del ord">
        <pc:chgData name="Yeray Méndez Romero" userId="S::yeray.mendez@udc.es::3ec2ae51-702d-40e2-b7e2-5445a439133f" providerId="AD" clId="Web-{A862D6C3-01A7-566E-71FE-8B7A63A82F00}" dt="2019-02-16T19:24:58.261" v="494"/>
        <pc:sldMkLst>
          <pc:docMk/>
          <pc:sldMk cId="3542793328" sldId="275"/>
        </pc:sldMkLst>
      </pc:sldChg>
      <pc:sldChg chg="modSp add ord replId">
        <pc:chgData name="Yeray Méndez Romero" userId="S::yeray.mendez@udc.es::3ec2ae51-702d-40e2-b7e2-5445a439133f" providerId="AD" clId="Web-{A862D6C3-01A7-566E-71FE-8B7A63A82F00}" dt="2019-02-16T19:25:40.748" v="513" actId="20577"/>
        <pc:sldMkLst>
          <pc:docMk/>
          <pc:sldMk cId="1914400580" sldId="276"/>
        </pc:sldMkLst>
        <pc:spChg chg="mod">
          <ac:chgData name="Yeray Méndez Romero" userId="S::yeray.mendez@udc.es::3ec2ae51-702d-40e2-b7e2-5445a439133f" providerId="AD" clId="Web-{A862D6C3-01A7-566E-71FE-8B7A63A82F00}" dt="2019-02-16T19:25:40.748" v="513" actId="20577"/>
          <ac:spMkLst>
            <pc:docMk/>
            <pc:sldMk cId="1914400580" sldId="276"/>
            <ac:spMk id="3" creationId="{C289CF8F-FB7B-44AA-AA1B-704B53E96145}"/>
          </ac:spMkLst>
        </pc:spChg>
      </pc:sldChg>
      <pc:sldChg chg="addSp modSp add ord replId">
        <pc:chgData name="Yeray Méndez Romero" userId="S::yeray.mendez@udc.es::3ec2ae51-702d-40e2-b7e2-5445a439133f" providerId="AD" clId="Web-{A862D6C3-01A7-566E-71FE-8B7A63A82F00}" dt="2019-02-16T19:54:38.589" v="1106" actId="20577"/>
        <pc:sldMkLst>
          <pc:docMk/>
          <pc:sldMk cId="2765564057" sldId="277"/>
        </pc:sldMkLst>
        <pc:spChg chg="mod">
          <ac:chgData name="Yeray Méndez Romero" userId="S::yeray.mendez@udc.es::3ec2ae51-702d-40e2-b7e2-5445a439133f" providerId="AD" clId="Web-{A862D6C3-01A7-566E-71FE-8B7A63A82F00}" dt="2019-02-16T19:54:38.589" v="1106" actId="20577"/>
          <ac:spMkLst>
            <pc:docMk/>
            <pc:sldMk cId="2765564057" sldId="277"/>
            <ac:spMk id="3" creationId="{1AA957AB-A932-48F5-A962-FBE6442DF9D5}"/>
          </ac:spMkLst>
        </pc:spChg>
        <pc:picChg chg="add mod modCrop">
          <ac:chgData name="Yeray Méndez Romero" userId="S::yeray.mendez@udc.es::3ec2ae51-702d-40e2-b7e2-5445a439133f" providerId="AD" clId="Web-{A862D6C3-01A7-566E-71FE-8B7A63A82F00}" dt="2019-02-16T19:44:33.704" v="940" actId="14100"/>
          <ac:picMkLst>
            <pc:docMk/>
            <pc:sldMk cId="2765564057" sldId="277"/>
            <ac:picMk id="4" creationId="{7B64FFB1-46D6-476A-9B54-4AD8A538EFC1}"/>
          </ac:picMkLst>
        </pc:picChg>
      </pc:sldChg>
      <pc:sldChg chg="modSp add del replId">
        <pc:chgData name="Yeray Méndez Romero" userId="S::yeray.mendez@udc.es::3ec2ae51-702d-40e2-b7e2-5445a439133f" providerId="AD" clId="Web-{A862D6C3-01A7-566E-71FE-8B7A63A82F00}" dt="2019-02-16T19:52:34.971" v="984"/>
        <pc:sldMkLst>
          <pc:docMk/>
          <pc:sldMk cId="3101253931" sldId="278"/>
        </pc:sldMkLst>
        <pc:spChg chg="mod">
          <ac:chgData name="Yeray Méndez Romero" userId="S::yeray.mendez@udc.es::3ec2ae51-702d-40e2-b7e2-5445a439133f" providerId="AD" clId="Web-{A862D6C3-01A7-566E-71FE-8B7A63A82F00}" dt="2019-02-16T19:28:22.564" v="587" actId="20577"/>
          <ac:spMkLst>
            <pc:docMk/>
            <pc:sldMk cId="3101253931" sldId="278"/>
            <ac:spMk id="3" creationId="{1AA957AB-A932-48F5-A962-FBE6442DF9D5}"/>
          </ac:spMkLst>
        </pc:spChg>
      </pc:sldChg>
      <pc:sldChg chg="addSp delSp modSp add replId">
        <pc:chgData name="Yeray Méndez Romero" userId="S::yeray.mendez@udc.es::3ec2ae51-702d-40e2-b7e2-5445a439133f" providerId="AD" clId="Web-{A862D6C3-01A7-566E-71FE-8B7A63A82F00}" dt="2019-02-16T19:57:11.532" v="1123"/>
        <pc:sldMkLst>
          <pc:docMk/>
          <pc:sldMk cId="104493631" sldId="279"/>
        </pc:sldMkLst>
        <pc:spChg chg="mod">
          <ac:chgData name="Yeray Méndez Romero" userId="S::yeray.mendez@udc.es::3ec2ae51-702d-40e2-b7e2-5445a439133f" providerId="AD" clId="Web-{A862D6C3-01A7-566E-71FE-8B7A63A82F00}" dt="2019-02-16T19:55:06.074" v="1111" actId="20577"/>
          <ac:spMkLst>
            <pc:docMk/>
            <pc:sldMk cId="104493631" sldId="279"/>
            <ac:spMk id="3" creationId="{1AA957AB-A932-48F5-A962-FBE6442DF9D5}"/>
          </ac:spMkLst>
        </pc:spChg>
        <pc:picChg chg="del">
          <ac:chgData name="Yeray Méndez Romero" userId="S::yeray.mendez@udc.es::3ec2ae51-702d-40e2-b7e2-5445a439133f" providerId="AD" clId="Web-{A862D6C3-01A7-566E-71FE-8B7A63A82F00}" dt="2019-02-16T19:55:24.450" v="1114"/>
          <ac:picMkLst>
            <pc:docMk/>
            <pc:sldMk cId="104493631" sldId="279"/>
            <ac:picMk id="4" creationId="{7B64FFB1-46D6-476A-9B54-4AD8A538EFC1}"/>
          </ac:picMkLst>
        </pc:picChg>
        <pc:picChg chg="add del mod">
          <ac:chgData name="Yeray Méndez Romero" userId="S::yeray.mendez@udc.es::3ec2ae51-702d-40e2-b7e2-5445a439133f" providerId="AD" clId="Web-{A862D6C3-01A7-566E-71FE-8B7A63A82F00}" dt="2019-02-16T19:57:11.532" v="1123"/>
          <ac:picMkLst>
            <pc:docMk/>
            <pc:sldMk cId="104493631" sldId="279"/>
            <ac:picMk id="5" creationId="{63B6154E-134D-40F2-939D-1496AF6ACCE1}"/>
          </ac:picMkLst>
        </pc:picChg>
      </pc:sldChg>
      <pc:sldChg chg="addSp modSp add del replId">
        <pc:chgData name="Yeray Méndez Romero" userId="S::yeray.mendez@udc.es::3ec2ae51-702d-40e2-b7e2-5445a439133f" providerId="AD" clId="Web-{A862D6C3-01A7-566E-71FE-8B7A63A82F00}" dt="2019-02-16T19:37:01.838" v="680"/>
        <pc:sldMkLst>
          <pc:docMk/>
          <pc:sldMk cId="1986880528" sldId="279"/>
        </pc:sldMkLst>
        <pc:spChg chg="mod">
          <ac:chgData name="Yeray Méndez Romero" userId="S::yeray.mendez@udc.es::3ec2ae51-702d-40e2-b7e2-5445a439133f" providerId="AD" clId="Web-{A862D6C3-01A7-566E-71FE-8B7A63A82F00}" dt="2019-02-16T19:35:33.085" v="599" actId="20577"/>
          <ac:spMkLst>
            <pc:docMk/>
            <pc:sldMk cId="1986880528" sldId="279"/>
            <ac:spMk id="3" creationId="{1AA957AB-A932-48F5-A962-FBE6442DF9D5}"/>
          </ac:spMkLst>
        </pc:spChg>
        <pc:picChg chg="add mod">
          <ac:chgData name="Yeray Méndez Romero" userId="S::yeray.mendez@udc.es::3ec2ae51-702d-40e2-b7e2-5445a439133f" providerId="AD" clId="Web-{A862D6C3-01A7-566E-71FE-8B7A63A82F00}" dt="2019-02-16T19:35:53.445" v="609" actId="1076"/>
          <ac:picMkLst>
            <pc:docMk/>
            <pc:sldMk cId="1986880528" sldId="279"/>
            <ac:picMk id="4" creationId="{1D0BBA5B-CE28-4112-9A6E-1E0B05CE1749}"/>
          </ac:picMkLst>
        </pc:picChg>
      </pc:sldChg>
      <pc:sldChg chg="modSp add replId">
        <pc:chgData name="Yeray Méndez Romero" userId="S::yeray.mendez@udc.es::3ec2ae51-702d-40e2-b7e2-5445a439133f" providerId="AD" clId="Web-{A862D6C3-01A7-566E-71FE-8B7A63A82F00}" dt="2019-02-16T20:13:07.254" v="1391" actId="20577"/>
        <pc:sldMkLst>
          <pc:docMk/>
          <pc:sldMk cId="3960623165" sldId="280"/>
        </pc:sldMkLst>
        <pc:spChg chg="mod">
          <ac:chgData name="Yeray Méndez Romero" userId="S::yeray.mendez@udc.es::3ec2ae51-702d-40e2-b7e2-5445a439133f" providerId="AD" clId="Web-{A862D6C3-01A7-566E-71FE-8B7A63A82F00}" dt="2019-02-16T20:13:07.254" v="1391" actId="20577"/>
          <ac:spMkLst>
            <pc:docMk/>
            <pc:sldMk cId="3960623165" sldId="280"/>
            <ac:spMk id="3" creationId="{1AA957AB-A932-48F5-A962-FBE6442DF9D5}"/>
          </ac:spMkLst>
        </pc:spChg>
      </pc:sldChg>
      <pc:sldChg chg="modSp add replId">
        <pc:chgData name="Yeray Méndez Romero" userId="S::yeray.mendez@udc.es::3ec2ae51-702d-40e2-b7e2-5445a439133f" providerId="AD" clId="Web-{A862D6C3-01A7-566E-71FE-8B7A63A82F00}" dt="2019-02-16T20:26:08.521" v="1915" actId="14100"/>
        <pc:sldMkLst>
          <pc:docMk/>
          <pc:sldMk cId="4156482966" sldId="281"/>
        </pc:sldMkLst>
        <pc:spChg chg="mod">
          <ac:chgData name="Yeray Méndez Romero" userId="S::yeray.mendez@udc.es::3ec2ae51-702d-40e2-b7e2-5445a439133f" providerId="AD" clId="Web-{A862D6C3-01A7-566E-71FE-8B7A63A82F00}" dt="2019-02-16T20:26:08.521" v="1915" actId="14100"/>
          <ac:spMkLst>
            <pc:docMk/>
            <pc:sldMk cId="4156482966" sldId="281"/>
            <ac:spMk id="3" creationId="{1AA957AB-A932-48F5-A962-FBE6442DF9D5}"/>
          </ac:spMkLst>
        </pc:spChg>
      </pc:sldChg>
      <pc:sldChg chg="modSp add ord replId">
        <pc:chgData name="Yeray Méndez Romero" userId="S::yeray.mendez@udc.es::3ec2ae51-702d-40e2-b7e2-5445a439133f" providerId="AD" clId="Web-{A862D6C3-01A7-566E-71FE-8B7A63A82F00}" dt="2019-02-16T20:26:10.053" v="1916"/>
        <pc:sldMkLst>
          <pc:docMk/>
          <pc:sldMk cId="1361479646" sldId="282"/>
        </pc:sldMkLst>
        <pc:spChg chg="mod">
          <ac:chgData name="Yeray Méndez Romero" userId="S::yeray.mendez@udc.es::3ec2ae51-702d-40e2-b7e2-5445a439133f" providerId="AD" clId="Web-{A862D6C3-01A7-566E-71FE-8B7A63A82F00}" dt="2019-02-16T20:22:42.436" v="1829" actId="20577"/>
          <ac:spMkLst>
            <pc:docMk/>
            <pc:sldMk cId="1361479646" sldId="282"/>
            <ac:spMk id="3" creationId="{1AA957AB-A932-48F5-A962-FBE6442DF9D5}"/>
          </ac:spMkLst>
        </pc:spChg>
      </pc:sldChg>
    </pc:docChg>
  </pc:docChgLst>
  <pc:docChgLst>
    <pc:chgData name="Yeray Méndez Romero" userId="S::yeray.mendez@udc.es::3ec2ae51-702d-40e2-b7e2-5445a439133f" providerId="AD" clId="Web-{ED190D2F-3CE9-6430-0EA4-A753597F4023}"/>
    <pc:docChg chg="addSld delSld modSld">
      <pc:chgData name="Yeray Méndez Romero" userId="S::yeray.mendez@udc.es::3ec2ae51-702d-40e2-b7e2-5445a439133f" providerId="AD" clId="Web-{ED190D2F-3CE9-6430-0EA4-A753597F4023}" dt="2019-02-18T16:07:54.815" v="1961"/>
      <pc:docMkLst>
        <pc:docMk/>
      </pc:docMkLst>
      <pc:sldChg chg="modSp">
        <pc:chgData name="Yeray Méndez Romero" userId="S::yeray.mendez@udc.es::3ec2ae51-702d-40e2-b7e2-5445a439133f" providerId="AD" clId="Web-{ED190D2F-3CE9-6430-0EA4-A753597F4023}" dt="2019-02-18T15:25:54.668" v="600" actId="20577"/>
        <pc:sldMkLst>
          <pc:docMk/>
          <pc:sldMk cId="2072371496" sldId="258"/>
        </pc:sldMkLst>
        <pc:spChg chg="mod">
          <ac:chgData name="Yeray Méndez Romero" userId="S::yeray.mendez@udc.es::3ec2ae51-702d-40e2-b7e2-5445a439133f" providerId="AD" clId="Web-{ED190D2F-3CE9-6430-0EA4-A753597F4023}" dt="2019-02-18T15:25:54.668" v="600" actId="20577"/>
          <ac:spMkLst>
            <pc:docMk/>
            <pc:sldMk cId="2072371496" sldId="258"/>
            <ac:spMk id="3" creationId="{42A31CA3-1B7E-4D04-835E-26AC276D50DA}"/>
          </ac:spMkLst>
        </pc:spChg>
      </pc:sldChg>
      <pc:sldChg chg="addSp delSp modSp mod modClrScheme chgLayout">
        <pc:chgData name="Yeray Méndez Romero" userId="S::yeray.mendez@udc.es::3ec2ae51-702d-40e2-b7e2-5445a439133f" providerId="AD" clId="Web-{ED190D2F-3CE9-6430-0EA4-A753597F4023}" dt="2019-02-18T16:07:54.815" v="1961"/>
        <pc:sldMkLst>
          <pc:docMk/>
          <pc:sldMk cId="4260919791" sldId="259"/>
        </pc:sldMkLst>
        <pc:spChg chg="mod ord">
          <ac:chgData name="Yeray Méndez Romero" userId="S::yeray.mendez@udc.es::3ec2ae51-702d-40e2-b7e2-5445a439133f" providerId="AD" clId="Web-{ED190D2F-3CE9-6430-0EA4-A753597F4023}" dt="2019-02-18T16:07:54.815" v="1961"/>
          <ac:spMkLst>
            <pc:docMk/>
            <pc:sldMk cId="4260919791" sldId="259"/>
            <ac:spMk id="2" creationId="{C625EC32-F725-4220-8560-D14637D373B2}"/>
          </ac:spMkLst>
        </pc:spChg>
        <pc:spChg chg="mod ord">
          <ac:chgData name="Yeray Méndez Romero" userId="S::yeray.mendez@udc.es::3ec2ae51-702d-40e2-b7e2-5445a439133f" providerId="AD" clId="Web-{ED190D2F-3CE9-6430-0EA4-A753597F4023}" dt="2019-02-18T16:07:54.815" v="1961"/>
          <ac:spMkLst>
            <pc:docMk/>
            <pc:sldMk cId="4260919791" sldId="259"/>
            <ac:spMk id="3" creationId="{2BC9298B-1362-4E7F-B14B-0C5F29BF8C10}"/>
          </ac:spMkLst>
        </pc:spChg>
        <pc:spChg chg="add del mod">
          <ac:chgData name="Yeray Méndez Romero" userId="S::yeray.mendez@udc.es::3ec2ae51-702d-40e2-b7e2-5445a439133f" providerId="AD" clId="Web-{ED190D2F-3CE9-6430-0EA4-A753597F4023}" dt="2019-02-18T16:07:37.096" v="1958"/>
          <ac:spMkLst>
            <pc:docMk/>
            <pc:sldMk cId="4260919791" sldId="259"/>
            <ac:spMk id="5" creationId="{67E524CC-4647-45A7-B497-9949A256C7BB}"/>
          </ac:spMkLst>
        </pc:spChg>
        <pc:spChg chg="add del mod ord">
          <ac:chgData name="Yeray Méndez Romero" userId="S::yeray.mendez@udc.es::3ec2ae51-702d-40e2-b7e2-5445a439133f" providerId="AD" clId="Web-{ED190D2F-3CE9-6430-0EA4-A753597F4023}" dt="2019-02-18T16:07:54.815" v="1961"/>
          <ac:spMkLst>
            <pc:docMk/>
            <pc:sldMk cId="4260919791" sldId="259"/>
            <ac:spMk id="6" creationId="{4773D8C2-8FB0-4CFC-88DA-64A1CAF46DAD}"/>
          </ac:spMkLst>
        </pc:spChg>
      </pc:sldChg>
      <pc:sldChg chg="addSp modSp">
        <pc:chgData name="Yeray Méndez Romero" userId="S::yeray.mendez@udc.es::3ec2ae51-702d-40e2-b7e2-5445a439133f" providerId="AD" clId="Web-{ED190D2F-3CE9-6430-0EA4-A753597F4023}" dt="2019-02-18T16:02:04.501" v="1844" actId="1076"/>
        <pc:sldMkLst>
          <pc:docMk/>
          <pc:sldMk cId="2585758846" sldId="265"/>
        </pc:sldMkLst>
        <pc:spChg chg="mod">
          <ac:chgData name="Yeray Méndez Romero" userId="S::yeray.mendez@udc.es::3ec2ae51-702d-40e2-b7e2-5445a439133f" providerId="AD" clId="Web-{ED190D2F-3CE9-6430-0EA4-A753597F4023}" dt="2019-02-18T16:01:39.626" v="1841" actId="20577"/>
          <ac:spMkLst>
            <pc:docMk/>
            <pc:sldMk cId="2585758846" sldId="265"/>
            <ac:spMk id="3" creationId="{2A62ED71-E025-49F5-9760-8F3A7BF0CECB}"/>
          </ac:spMkLst>
        </pc:spChg>
        <pc:spChg chg="add mod">
          <ac:chgData name="Yeray Méndez Romero" userId="S::yeray.mendez@udc.es::3ec2ae51-702d-40e2-b7e2-5445a439133f" providerId="AD" clId="Web-{ED190D2F-3CE9-6430-0EA4-A753597F4023}" dt="2019-02-18T16:02:04.501" v="1844" actId="1076"/>
          <ac:spMkLst>
            <pc:docMk/>
            <pc:sldMk cId="2585758846" sldId="265"/>
            <ac:spMk id="5" creationId="{76C55721-0122-4EE5-90BD-FC5B36A9F0D9}"/>
          </ac:spMkLst>
        </pc:spChg>
      </pc:sldChg>
      <pc:sldChg chg="addSp modSp">
        <pc:chgData name="Yeray Méndez Romero" userId="S::yeray.mendez@udc.es::3ec2ae51-702d-40e2-b7e2-5445a439133f" providerId="AD" clId="Web-{ED190D2F-3CE9-6430-0EA4-A753597F4023}" dt="2019-02-18T15:48:49.983" v="1314" actId="20577"/>
        <pc:sldMkLst>
          <pc:docMk/>
          <pc:sldMk cId="4085812359" sldId="267"/>
        </pc:sldMkLst>
        <pc:spChg chg="mod">
          <ac:chgData name="Yeray Méndez Romero" userId="S::yeray.mendez@udc.es::3ec2ae51-702d-40e2-b7e2-5445a439133f" providerId="AD" clId="Web-{ED190D2F-3CE9-6430-0EA4-A753597F4023}" dt="2019-02-18T15:47:06.673" v="1182" actId="20577"/>
          <ac:spMkLst>
            <pc:docMk/>
            <pc:sldMk cId="4085812359" sldId="267"/>
            <ac:spMk id="3" creationId="{2B5AAF44-5268-4298-B4E5-961162F3DEAA}"/>
          </ac:spMkLst>
        </pc:spChg>
        <pc:spChg chg="add mod">
          <ac:chgData name="Yeray Méndez Romero" userId="S::yeray.mendez@udc.es::3ec2ae51-702d-40e2-b7e2-5445a439133f" providerId="AD" clId="Web-{ED190D2F-3CE9-6430-0EA4-A753597F4023}" dt="2019-02-18T15:48:49.983" v="1314" actId="20577"/>
          <ac:spMkLst>
            <pc:docMk/>
            <pc:sldMk cId="4085812359" sldId="267"/>
            <ac:spMk id="5" creationId="{D730482B-FEA4-4731-A1EB-6C37902861E5}"/>
          </ac:spMkLst>
        </pc:spChg>
      </pc:sldChg>
      <pc:sldChg chg="del">
        <pc:chgData name="Yeray Méndez Romero" userId="S::yeray.mendez@udc.es::3ec2ae51-702d-40e2-b7e2-5445a439133f" providerId="AD" clId="Web-{ED190D2F-3CE9-6430-0EA4-A753597F4023}" dt="2019-02-18T15:48:56.578" v="1316"/>
        <pc:sldMkLst>
          <pc:docMk/>
          <pc:sldMk cId="1828241627" sldId="268"/>
        </pc:sldMkLst>
      </pc:sldChg>
      <pc:sldChg chg="addSp modSp">
        <pc:chgData name="Yeray Méndez Romero" userId="S::yeray.mendez@udc.es::3ec2ae51-702d-40e2-b7e2-5445a439133f" providerId="AD" clId="Web-{ED190D2F-3CE9-6430-0EA4-A753597F4023}" dt="2019-02-18T15:39:04.107" v="1089" actId="1076"/>
        <pc:sldMkLst>
          <pc:docMk/>
          <pc:sldMk cId="2586434669" sldId="269"/>
        </pc:sldMkLst>
        <pc:spChg chg="mod">
          <ac:chgData name="Yeray Méndez Romero" userId="S::yeray.mendez@udc.es::3ec2ae51-702d-40e2-b7e2-5445a439133f" providerId="AD" clId="Web-{ED190D2F-3CE9-6430-0EA4-A753597F4023}" dt="2019-02-18T15:22:12.416" v="596" actId="20577"/>
          <ac:spMkLst>
            <pc:docMk/>
            <pc:sldMk cId="2586434669" sldId="269"/>
            <ac:spMk id="3" creationId="{C289CF8F-FB7B-44AA-AA1B-704B53E96145}"/>
          </ac:spMkLst>
        </pc:spChg>
        <pc:picChg chg="add mod">
          <ac:chgData name="Yeray Méndez Romero" userId="S::yeray.mendez@udc.es::3ec2ae51-702d-40e2-b7e2-5445a439133f" providerId="AD" clId="Web-{ED190D2F-3CE9-6430-0EA4-A753597F4023}" dt="2019-02-18T15:39:04.107" v="1089" actId="1076"/>
          <ac:picMkLst>
            <pc:docMk/>
            <pc:sldMk cId="2586434669" sldId="269"/>
            <ac:picMk id="4" creationId="{C41C8DDE-2A33-4093-8F07-A12E2148FFCA}"/>
          </ac:picMkLst>
        </pc:picChg>
      </pc:sldChg>
      <pc:sldChg chg="addSp delSp modSp">
        <pc:chgData name="Yeray Méndez Romero" userId="S::yeray.mendez@udc.es::3ec2ae51-702d-40e2-b7e2-5445a439133f" providerId="AD" clId="Web-{ED190D2F-3CE9-6430-0EA4-A753597F4023}" dt="2019-02-18T15:40:48.638" v="1105" actId="1076"/>
        <pc:sldMkLst>
          <pc:docMk/>
          <pc:sldMk cId="1031630531" sldId="270"/>
        </pc:sldMkLst>
        <pc:spChg chg="mod">
          <ac:chgData name="Yeray Méndez Romero" userId="S::yeray.mendez@udc.es::3ec2ae51-702d-40e2-b7e2-5445a439133f" providerId="AD" clId="Web-{ED190D2F-3CE9-6430-0EA4-A753597F4023}" dt="2019-02-18T15:34:15.075" v="1012" actId="20577"/>
          <ac:spMkLst>
            <pc:docMk/>
            <pc:sldMk cId="1031630531" sldId="270"/>
            <ac:spMk id="3" creationId="{A55880C9-41E5-4FF1-BF52-B055D8382550}"/>
          </ac:spMkLst>
        </pc:spChg>
        <pc:picChg chg="add del mod modCrop">
          <ac:chgData name="Yeray Méndez Romero" userId="S::yeray.mendez@udc.es::3ec2ae51-702d-40e2-b7e2-5445a439133f" providerId="AD" clId="Web-{ED190D2F-3CE9-6430-0EA4-A753597F4023}" dt="2019-02-18T15:40:31.060" v="1100"/>
          <ac:picMkLst>
            <pc:docMk/>
            <pc:sldMk cId="1031630531" sldId="270"/>
            <ac:picMk id="4" creationId="{0253F902-42DD-4759-8BDB-C3AD940DD8FA}"/>
          </ac:picMkLst>
        </pc:picChg>
        <pc:picChg chg="add mod">
          <ac:chgData name="Yeray Méndez Romero" userId="S::yeray.mendez@udc.es::3ec2ae51-702d-40e2-b7e2-5445a439133f" providerId="AD" clId="Web-{ED190D2F-3CE9-6430-0EA4-A753597F4023}" dt="2019-02-18T15:40:48.638" v="1105" actId="1076"/>
          <ac:picMkLst>
            <pc:docMk/>
            <pc:sldMk cId="1031630531" sldId="270"/>
            <ac:picMk id="6" creationId="{95011366-D0A6-4352-94DC-F9F5182176EB}"/>
          </ac:picMkLst>
        </pc:picChg>
      </pc:sldChg>
      <pc:sldChg chg="modSp">
        <pc:chgData name="Yeray Méndez Romero" userId="S::yeray.mendez@udc.es::3ec2ae51-702d-40e2-b7e2-5445a439133f" providerId="AD" clId="Web-{ED190D2F-3CE9-6430-0EA4-A753597F4023}" dt="2019-02-18T15:36:19.747" v="1059" actId="20577"/>
        <pc:sldMkLst>
          <pc:docMk/>
          <pc:sldMk cId="908374680" sldId="271"/>
        </pc:sldMkLst>
        <pc:spChg chg="mod">
          <ac:chgData name="Yeray Méndez Romero" userId="S::yeray.mendez@udc.es::3ec2ae51-702d-40e2-b7e2-5445a439133f" providerId="AD" clId="Web-{ED190D2F-3CE9-6430-0EA4-A753597F4023}" dt="2019-02-18T15:36:19.747" v="1059" actId="20577"/>
          <ac:spMkLst>
            <pc:docMk/>
            <pc:sldMk cId="908374680" sldId="271"/>
            <ac:spMk id="3" creationId="{8ACAAC94-F6F2-4B04-94B0-627F48E6CB84}"/>
          </ac:spMkLst>
        </pc:spChg>
      </pc:sldChg>
      <pc:sldChg chg="del">
        <pc:chgData name="Yeray Méndez Romero" userId="S::yeray.mendez@udc.es::3ec2ae51-702d-40e2-b7e2-5445a439133f" providerId="AD" clId="Web-{ED190D2F-3CE9-6430-0EA4-A753597F4023}" dt="2019-02-18T15:31:26.106" v="862"/>
        <pc:sldMkLst>
          <pc:docMk/>
          <pc:sldMk cId="2166301262" sldId="272"/>
        </pc:sldMkLst>
      </pc:sldChg>
      <pc:sldChg chg="modSp">
        <pc:chgData name="Yeray Méndez Romero" userId="S::yeray.mendez@udc.es::3ec2ae51-702d-40e2-b7e2-5445a439133f" providerId="AD" clId="Web-{ED190D2F-3CE9-6430-0EA4-A753597F4023}" dt="2019-02-18T15:31:18.199" v="856" actId="20577"/>
        <pc:sldMkLst>
          <pc:docMk/>
          <pc:sldMk cId="2091348966" sldId="273"/>
        </pc:sldMkLst>
        <pc:spChg chg="mod">
          <ac:chgData name="Yeray Méndez Romero" userId="S::yeray.mendez@udc.es::3ec2ae51-702d-40e2-b7e2-5445a439133f" providerId="AD" clId="Web-{ED190D2F-3CE9-6430-0EA4-A753597F4023}" dt="2019-02-18T15:31:18.199" v="856" actId="20577"/>
          <ac:spMkLst>
            <pc:docMk/>
            <pc:sldMk cId="2091348966" sldId="273"/>
            <ac:spMk id="3" creationId="{3F7F3229-2EE9-4D6D-91CC-F8913B51757D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3:43.465" v="1005" actId="20577"/>
        <pc:sldMkLst>
          <pc:docMk/>
          <pc:sldMk cId="3390124428" sldId="275"/>
        </pc:sldMkLst>
        <pc:spChg chg="mod">
          <ac:chgData name="Yeray Méndez Romero" userId="S::yeray.mendez@udc.es::3ec2ae51-702d-40e2-b7e2-5445a439133f" providerId="AD" clId="Web-{ED190D2F-3CE9-6430-0EA4-A753597F4023}" dt="2019-02-18T15:33:43.465" v="1005" actId="20577"/>
          <ac:spMkLst>
            <pc:docMk/>
            <pc:sldMk cId="3390124428" sldId="275"/>
            <ac:spMk id="3" creationId="{C289CF8F-FB7B-44AA-AA1B-704B53E9614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6:09.216" v="1052" actId="20577"/>
        <pc:sldMkLst>
          <pc:docMk/>
          <pc:sldMk cId="2765564057" sldId="277"/>
        </pc:sldMkLst>
        <pc:spChg chg="mod">
          <ac:chgData name="Yeray Méndez Romero" userId="S::yeray.mendez@udc.es::3ec2ae51-702d-40e2-b7e2-5445a439133f" providerId="AD" clId="Web-{ED190D2F-3CE9-6430-0EA4-A753597F4023}" dt="2019-02-18T15:36:09.216" v="1052" actId="20577"/>
          <ac:spMkLst>
            <pc:docMk/>
            <pc:sldMk cId="2765564057" sldId="277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6:12.841" v="1054" actId="20577"/>
        <pc:sldMkLst>
          <pc:docMk/>
          <pc:sldMk cId="104493631" sldId="279"/>
        </pc:sldMkLst>
        <pc:spChg chg="mod">
          <ac:chgData name="Yeray Méndez Romero" userId="S::yeray.mendez@udc.es::3ec2ae51-702d-40e2-b7e2-5445a439133f" providerId="AD" clId="Web-{ED190D2F-3CE9-6430-0EA4-A753597F4023}" dt="2019-02-18T15:36:12.841" v="1054" actId="20577"/>
          <ac:spMkLst>
            <pc:docMk/>
            <pc:sldMk cId="104493631" sldId="279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4:46.356" v="1019" actId="20577"/>
        <pc:sldMkLst>
          <pc:docMk/>
          <pc:sldMk cId="1361479646" sldId="282"/>
        </pc:sldMkLst>
        <pc:spChg chg="mod">
          <ac:chgData name="Yeray Méndez Romero" userId="S::yeray.mendez@udc.es::3ec2ae51-702d-40e2-b7e2-5445a439133f" providerId="AD" clId="Web-{ED190D2F-3CE9-6430-0EA4-A753597F4023}" dt="2019-02-18T15:34:46.356" v="1019" actId="20577"/>
          <ac:spMkLst>
            <pc:docMk/>
            <pc:sldMk cId="1361479646" sldId="282"/>
            <ac:spMk id="3" creationId="{1AA957AB-A932-48F5-A962-FBE6442DF9D5}"/>
          </ac:spMkLst>
        </pc:spChg>
        <pc:picChg chg="mod">
          <ac:chgData name="Yeray Méndez Romero" userId="S::yeray.mendez@udc.es::3ec2ae51-702d-40e2-b7e2-5445a439133f" providerId="AD" clId="Web-{ED190D2F-3CE9-6430-0EA4-A753597F4023}" dt="2019-02-18T15:34:41.637" v="1016" actId="14100"/>
          <ac:picMkLst>
            <pc:docMk/>
            <pc:sldMk cId="1361479646" sldId="282"/>
            <ac:picMk id="4" creationId="{429FAB87-C00A-4597-A198-EBB56B1006A3}"/>
          </ac:picMkLst>
        </pc:picChg>
      </pc:sldChg>
      <pc:sldChg chg="modSp">
        <pc:chgData name="Yeray Méndez Romero" userId="S::yeray.mendez@udc.es::3ec2ae51-702d-40e2-b7e2-5445a439133f" providerId="AD" clId="Web-{ED190D2F-3CE9-6430-0EA4-A753597F4023}" dt="2019-02-18T15:35:05.262" v="1027" actId="20577"/>
        <pc:sldMkLst>
          <pc:docMk/>
          <pc:sldMk cId="3911683910" sldId="283"/>
        </pc:sldMkLst>
        <pc:spChg chg="mod">
          <ac:chgData name="Yeray Méndez Romero" userId="S::yeray.mendez@udc.es::3ec2ae51-702d-40e2-b7e2-5445a439133f" providerId="AD" clId="Web-{ED190D2F-3CE9-6430-0EA4-A753597F4023}" dt="2019-02-18T15:35:05.262" v="1027" actId="20577"/>
          <ac:spMkLst>
            <pc:docMk/>
            <pc:sldMk cId="3911683910" sldId="283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4:55.747" v="1023" actId="20577"/>
        <pc:sldMkLst>
          <pc:docMk/>
          <pc:sldMk cId="2161827196" sldId="284"/>
        </pc:sldMkLst>
        <pc:spChg chg="mod">
          <ac:chgData name="Yeray Méndez Romero" userId="S::yeray.mendez@udc.es::3ec2ae51-702d-40e2-b7e2-5445a439133f" providerId="AD" clId="Web-{ED190D2F-3CE9-6430-0EA4-A753597F4023}" dt="2019-02-18T15:34:55.747" v="1023" actId="20577"/>
          <ac:spMkLst>
            <pc:docMk/>
            <pc:sldMk cId="2161827196" sldId="284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5:20.809" v="1032" actId="20577"/>
        <pc:sldMkLst>
          <pc:docMk/>
          <pc:sldMk cId="1703779799" sldId="285"/>
        </pc:sldMkLst>
        <pc:spChg chg="mod">
          <ac:chgData name="Yeray Méndez Romero" userId="S::yeray.mendez@udc.es::3ec2ae51-702d-40e2-b7e2-5445a439133f" providerId="AD" clId="Web-{ED190D2F-3CE9-6430-0EA4-A753597F4023}" dt="2019-02-18T15:35:20.809" v="1032" actId="20577"/>
          <ac:spMkLst>
            <pc:docMk/>
            <pc:sldMk cId="1703779799" sldId="285"/>
            <ac:spMk id="3" creationId="{1AA957AB-A932-48F5-A962-FBE6442DF9D5}"/>
          </ac:spMkLst>
        </pc:spChg>
        <pc:picChg chg="mod">
          <ac:chgData name="Yeray Méndez Romero" userId="S::yeray.mendez@udc.es::3ec2ae51-702d-40e2-b7e2-5445a439133f" providerId="AD" clId="Web-{ED190D2F-3CE9-6430-0EA4-A753597F4023}" dt="2019-02-18T15:35:15.669" v="1029" actId="14100"/>
          <ac:picMkLst>
            <pc:docMk/>
            <pc:sldMk cId="1703779799" sldId="285"/>
            <ac:picMk id="4" creationId="{F2C6CBB4-63F2-4EC3-85A4-94D00AA59A91}"/>
          </ac:picMkLst>
        </pc:picChg>
      </pc:sldChg>
      <pc:sldChg chg="modSp">
        <pc:chgData name="Yeray Méndez Romero" userId="S::yeray.mendez@udc.es::3ec2ae51-702d-40e2-b7e2-5445a439133f" providerId="AD" clId="Web-{ED190D2F-3CE9-6430-0EA4-A753597F4023}" dt="2019-02-18T15:35:26.919" v="1036" actId="20577"/>
        <pc:sldMkLst>
          <pc:docMk/>
          <pc:sldMk cId="1445827154" sldId="286"/>
        </pc:sldMkLst>
        <pc:spChg chg="mod">
          <ac:chgData name="Yeray Méndez Romero" userId="S::yeray.mendez@udc.es::3ec2ae51-702d-40e2-b7e2-5445a439133f" providerId="AD" clId="Web-{ED190D2F-3CE9-6430-0EA4-A753597F4023}" dt="2019-02-18T15:35:26.919" v="1036" actId="20577"/>
          <ac:spMkLst>
            <pc:docMk/>
            <pc:sldMk cId="1445827154" sldId="286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5:32.262" v="1040" actId="20577"/>
        <pc:sldMkLst>
          <pc:docMk/>
          <pc:sldMk cId="4022990269" sldId="287"/>
        </pc:sldMkLst>
        <pc:spChg chg="mod">
          <ac:chgData name="Yeray Méndez Romero" userId="S::yeray.mendez@udc.es::3ec2ae51-702d-40e2-b7e2-5445a439133f" providerId="AD" clId="Web-{ED190D2F-3CE9-6430-0EA4-A753597F4023}" dt="2019-02-18T15:35:32.262" v="1040" actId="20577"/>
          <ac:spMkLst>
            <pc:docMk/>
            <pc:sldMk cId="4022990269" sldId="287"/>
            <ac:spMk id="3" creationId="{1AA957AB-A932-48F5-A962-FBE6442DF9D5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6:24.372" v="1063" actId="20577"/>
        <pc:sldMkLst>
          <pc:docMk/>
          <pc:sldMk cId="1260979099" sldId="288"/>
        </pc:sldMkLst>
        <pc:spChg chg="mod">
          <ac:chgData name="Yeray Méndez Romero" userId="S::yeray.mendez@udc.es::3ec2ae51-702d-40e2-b7e2-5445a439133f" providerId="AD" clId="Web-{ED190D2F-3CE9-6430-0EA4-A753597F4023}" dt="2019-02-18T15:36:24.372" v="1063" actId="20577"/>
          <ac:spMkLst>
            <pc:docMk/>
            <pc:sldMk cId="1260979099" sldId="288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6:33.653" v="1065" actId="20577"/>
        <pc:sldMkLst>
          <pc:docMk/>
          <pc:sldMk cId="1607007736" sldId="289"/>
        </pc:sldMkLst>
        <pc:spChg chg="mod">
          <ac:chgData name="Yeray Méndez Romero" userId="S::yeray.mendez@udc.es::3ec2ae51-702d-40e2-b7e2-5445a439133f" providerId="AD" clId="Web-{ED190D2F-3CE9-6430-0EA4-A753597F4023}" dt="2019-02-18T15:36:33.653" v="1065" actId="20577"/>
          <ac:spMkLst>
            <pc:docMk/>
            <pc:sldMk cId="1607007736" sldId="289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7:11.716" v="1070" actId="20577"/>
        <pc:sldMkLst>
          <pc:docMk/>
          <pc:sldMk cId="2021310620" sldId="290"/>
        </pc:sldMkLst>
        <pc:spChg chg="mod">
          <ac:chgData name="Yeray Méndez Romero" userId="S::yeray.mendez@udc.es::3ec2ae51-702d-40e2-b7e2-5445a439133f" providerId="AD" clId="Web-{ED190D2F-3CE9-6430-0EA4-A753597F4023}" dt="2019-02-18T15:37:11.716" v="1070" actId="20577"/>
          <ac:spMkLst>
            <pc:docMk/>
            <pc:sldMk cId="2021310620" sldId="290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7:18.106" v="1074" actId="20577"/>
        <pc:sldMkLst>
          <pc:docMk/>
          <pc:sldMk cId="209117305" sldId="291"/>
        </pc:sldMkLst>
        <pc:spChg chg="mod">
          <ac:chgData name="Yeray Méndez Romero" userId="S::yeray.mendez@udc.es::3ec2ae51-702d-40e2-b7e2-5445a439133f" providerId="AD" clId="Web-{ED190D2F-3CE9-6430-0EA4-A753597F4023}" dt="2019-02-18T15:37:18.106" v="1074" actId="20577"/>
          <ac:spMkLst>
            <pc:docMk/>
            <pc:sldMk cId="209117305" sldId="291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7:23.747" v="1078" actId="20577"/>
        <pc:sldMkLst>
          <pc:docMk/>
          <pc:sldMk cId="4182556904" sldId="292"/>
        </pc:sldMkLst>
        <pc:spChg chg="mod">
          <ac:chgData name="Yeray Méndez Romero" userId="S::yeray.mendez@udc.es::3ec2ae51-702d-40e2-b7e2-5445a439133f" providerId="AD" clId="Web-{ED190D2F-3CE9-6430-0EA4-A753597F4023}" dt="2019-02-18T15:37:23.747" v="1078" actId="20577"/>
          <ac:spMkLst>
            <pc:docMk/>
            <pc:sldMk cId="4182556904" sldId="292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7:28.091" v="1082" actId="20577"/>
        <pc:sldMkLst>
          <pc:docMk/>
          <pc:sldMk cId="1883002218" sldId="293"/>
        </pc:sldMkLst>
        <pc:spChg chg="mod">
          <ac:chgData name="Yeray Méndez Romero" userId="S::yeray.mendez@udc.es::3ec2ae51-702d-40e2-b7e2-5445a439133f" providerId="AD" clId="Web-{ED190D2F-3CE9-6430-0EA4-A753597F4023}" dt="2019-02-18T15:37:28.091" v="1082" actId="20577"/>
          <ac:spMkLst>
            <pc:docMk/>
            <pc:sldMk cId="1883002218" sldId="293"/>
            <ac:spMk id="3" creationId="{8ACAAC94-F6F2-4B04-94B0-627F48E6CB84}"/>
          </ac:spMkLst>
        </pc:spChg>
      </pc:sldChg>
      <pc:sldChg chg="modSp">
        <pc:chgData name="Yeray Méndez Romero" userId="S::yeray.mendez@udc.es::3ec2ae51-702d-40e2-b7e2-5445a439133f" providerId="AD" clId="Web-{ED190D2F-3CE9-6430-0EA4-A753597F4023}" dt="2019-02-18T15:33:51.043" v="1010" actId="20577"/>
        <pc:sldMkLst>
          <pc:docMk/>
          <pc:sldMk cId="2038036616" sldId="295"/>
        </pc:sldMkLst>
        <pc:spChg chg="mod">
          <ac:chgData name="Yeray Méndez Romero" userId="S::yeray.mendez@udc.es::3ec2ae51-702d-40e2-b7e2-5445a439133f" providerId="AD" clId="Web-{ED190D2F-3CE9-6430-0EA4-A753597F4023}" dt="2019-02-18T15:33:51.043" v="1010" actId="20577"/>
          <ac:spMkLst>
            <pc:docMk/>
            <pc:sldMk cId="2038036616" sldId="295"/>
            <ac:spMk id="3" creationId="{C289CF8F-FB7B-44AA-AA1B-704B53E96145}"/>
          </ac:spMkLst>
        </pc:spChg>
      </pc:sldChg>
      <pc:sldChg chg="modSp add replId">
        <pc:chgData name="Yeray Méndez Romero" userId="S::yeray.mendez@udc.es::3ec2ae51-702d-40e2-b7e2-5445a439133f" providerId="AD" clId="Web-{ED190D2F-3CE9-6430-0EA4-A753597F4023}" dt="2019-02-18T15:31:22.855" v="859" actId="20577"/>
        <pc:sldMkLst>
          <pc:docMk/>
          <pc:sldMk cId="1742778216" sldId="296"/>
        </pc:sldMkLst>
        <pc:spChg chg="mod">
          <ac:chgData name="Yeray Méndez Romero" userId="S::yeray.mendez@udc.es::3ec2ae51-702d-40e2-b7e2-5445a439133f" providerId="AD" clId="Web-{ED190D2F-3CE9-6430-0EA4-A753597F4023}" dt="2019-02-18T15:31:22.855" v="859" actId="20577"/>
          <ac:spMkLst>
            <pc:docMk/>
            <pc:sldMk cId="1742778216" sldId="296"/>
            <ac:spMk id="3" creationId="{3F7F3229-2EE9-4D6D-91CC-F8913B51757D}"/>
          </ac:spMkLst>
        </pc:spChg>
      </pc:sldChg>
    </pc:docChg>
  </pc:docChgLst>
  <pc:docChgLst>
    <pc:chgData name="Yeray Méndez Romero" userId="S::yeray.mendez@udc.es::3ec2ae51-702d-40e2-b7e2-5445a439133f" providerId="AD" clId="Web-{32B22C29-6E20-48ED-BECA-25189C519491}"/>
    <pc:docChg chg="addSld delSld modSld sldOrd">
      <pc:chgData name="Yeray Méndez Romero" userId="S::yeray.mendez@udc.es::3ec2ae51-702d-40e2-b7e2-5445a439133f" providerId="AD" clId="Web-{32B22C29-6E20-48ED-BECA-25189C519491}" dt="2019-02-14T21:10:18.034" v="3051"/>
      <pc:docMkLst>
        <pc:docMk/>
      </pc:docMkLst>
      <pc:sldChg chg="modSp">
        <pc:chgData name="Yeray Méndez Romero" userId="S::yeray.mendez@udc.es::3ec2ae51-702d-40e2-b7e2-5445a439133f" providerId="AD" clId="Web-{32B22C29-6E20-48ED-BECA-25189C519491}" dt="2019-02-14T18:53:52.329" v="2264" actId="1076"/>
        <pc:sldMkLst>
          <pc:docMk/>
          <pc:sldMk cId="2406273178" sldId="256"/>
        </pc:sldMkLst>
        <pc:spChg chg="mod">
          <ac:chgData name="Yeray Méndez Romero" userId="S::yeray.mendez@udc.es::3ec2ae51-702d-40e2-b7e2-5445a439133f" providerId="AD" clId="Web-{32B22C29-6E20-48ED-BECA-25189C519491}" dt="2019-02-14T18:53:41.485" v="2262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8:53:52.329" v="2264" actId="1076"/>
          <ac:spMkLst>
            <pc:docMk/>
            <pc:sldMk cId="2406273178" sldId="256"/>
            <ac:spMk id="3" creationId="{00000000-0000-0000-0000-000000000000}"/>
          </ac:spMkLst>
        </pc:spChg>
      </pc:sldChg>
      <pc:sldChg chg="modSp new del">
        <pc:chgData name="Yeray Méndez Romero" userId="S::yeray.mendez@udc.es::3ec2ae51-702d-40e2-b7e2-5445a439133f" providerId="AD" clId="Web-{32B22C29-6E20-48ED-BECA-25189C519491}" dt="2019-02-14T16:52:41.363" v="640"/>
        <pc:sldMkLst>
          <pc:docMk/>
          <pc:sldMk cId="1883259378" sldId="257"/>
        </pc:sldMkLst>
        <pc:spChg chg="mod">
          <ac:chgData name="Yeray Méndez Romero" userId="S::yeray.mendez@udc.es::3ec2ae51-702d-40e2-b7e2-5445a439133f" providerId="AD" clId="Web-{32B22C29-6E20-48ED-BECA-25189C519491}" dt="2019-02-14T16:43:08.254" v="280" actId="20577"/>
          <ac:spMkLst>
            <pc:docMk/>
            <pc:sldMk cId="1883259378" sldId="257"/>
            <ac:spMk id="2" creationId="{2B3A48B2-F61C-4CEA-AD9A-353BD475F635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6:43:04.144" v="278" actId="20577"/>
          <ac:spMkLst>
            <pc:docMk/>
            <pc:sldMk cId="1883259378" sldId="257"/>
            <ac:spMk id="3" creationId="{76B5D9EB-064F-4471-BDAA-FCFD1CB1F5FD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9:32:25.746" v="2913" actId="20577"/>
        <pc:sldMkLst>
          <pc:docMk/>
          <pc:sldMk cId="2072371496" sldId="258"/>
        </pc:sldMkLst>
        <pc:spChg chg="mod">
          <ac:chgData name="Yeray Méndez Romero" userId="S::yeray.mendez@udc.es::3ec2ae51-702d-40e2-b7e2-5445a439133f" providerId="AD" clId="Web-{32B22C29-6E20-48ED-BECA-25189C519491}" dt="2019-02-14T19:32:25.746" v="2913" actId="20577"/>
          <ac:spMkLst>
            <pc:docMk/>
            <pc:sldMk cId="2072371496" sldId="258"/>
            <ac:spMk id="2" creationId="{5A5C3CCC-40B8-4E3A-AD5A-0F8992040C45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28:10.934" v="2788" actId="20577"/>
          <ac:spMkLst>
            <pc:docMk/>
            <pc:sldMk cId="2072371496" sldId="258"/>
            <ac:spMk id="3" creationId="{42A31CA3-1B7E-4D04-835E-26AC276D50DA}"/>
          </ac:spMkLst>
        </pc:spChg>
      </pc:sldChg>
      <pc:sldChg chg="modSp new ord">
        <pc:chgData name="Yeray Méndez Romero" userId="S::yeray.mendez@udc.es::3ec2ae51-702d-40e2-b7e2-5445a439133f" providerId="AD" clId="Web-{32B22C29-6E20-48ED-BECA-25189C519491}" dt="2019-02-14T21:10:09.597" v="3049" actId="20577"/>
        <pc:sldMkLst>
          <pc:docMk/>
          <pc:sldMk cId="4260919791" sldId="259"/>
        </pc:sldMkLst>
        <pc:spChg chg="mod">
          <ac:chgData name="Yeray Méndez Romero" userId="S::yeray.mendez@udc.es::3ec2ae51-702d-40e2-b7e2-5445a439133f" providerId="AD" clId="Web-{32B22C29-6E20-48ED-BECA-25189C519491}" dt="2019-02-14T16:45:03.976" v="389" actId="20577"/>
          <ac:spMkLst>
            <pc:docMk/>
            <pc:sldMk cId="4260919791" sldId="259"/>
            <ac:spMk id="2" creationId="{C625EC32-F725-4220-8560-D14637D373B2}"/>
          </ac:spMkLst>
        </pc:spChg>
        <pc:spChg chg="mod">
          <ac:chgData name="Yeray Méndez Romero" userId="S::yeray.mendez@udc.es::3ec2ae51-702d-40e2-b7e2-5445a439133f" providerId="AD" clId="Web-{32B22C29-6E20-48ED-BECA-25189C519491}" dt="2019-02-14T21:10:09.597" v="3049" actId="20577"/>
          <ac:spMkLst>
            <pc:docMk/>
            <pc:sldMk cId="4260919791" sldId="259"/>
            <ac:spMk id="3" creationId="{2BC9298B-1362-4E7F-B14B-0C5F29BF8C10}"/>
          </ac:spMkLst>
        </pc:spChg>
      </pc:sldChg>
      <pc:sldChg chg="modSp new ord">
        <pc:chgData name="Yeray Méndez Romero" userId="S::yeray.mendez@udc.es::3ec2ae51-702d-40e2-b7e2-5445a439133f" providerId="AD" clId="Web-{32B22C29-6E20-48ED-BECA-25189C519491}" dt="2019-02-14T19:32:18.246" v="2893" actId="20577"/>
        <pc:sldMkLst>
          <pc:docMk/>
          <pc:sldMk cId="3979336724" sldId="260"/>
        </pc:sldMkLst>
        <pc:spChg chg="mod">
          <ac:chgData name="Yeray Méndez Romero" userId="S::yeray.mendez@udc.es::3ec2ae51-702d-40e2-b7e2-5445a439133f" providerId="AD" clId="Web-{32B22C29-6E20-48ED-BECA-25189C519491}" dt="2019-02-14T19:32:18.246" v="2893" actId="20577"/>
          <ac:spMkLst>
            <pc:docMk/>
            <pc:sldMk cId="3979336724" sldId="260"/>
            <ac:spMk id="2" creationId="{55C75E6A-E476-4E2B-A829-0AF74F1BFFB9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17:25.013" v="2511" actId="20577"/>
          <ac:spMkLst>
            <pc:docMk/>
            <pc:sldMk cId="3979336724" sldId="260"/>
            <ac:spMk id="3" creationId="{A7B99B75-0CD2-4D22-8A7C-D5559A192F59}"/>
          </ac:spMkLst>
        </pc:spChg>
      </pc:sldChg>
      <pc:sldChg chg="modSp new ord">
        <pc:chgData name="Yeray Méndez Romero" userId="S::yeray.mendez@udc.es::3ec2ae51-702d-40e2-b7e2-5445a439133f" providerId="AD" clId="Web-{32B22C29-6E20-48ED-BECA-25189C519491}" dt="2019-02-14T18:51:27.486" v="2188" actId="20577"/>
        <pc:sldMkLst>
          <pc:docMk/>
          <pc:sldMk cId="2591804596" sldId="261"/>
        </pc:sldMkLst>
        <pc:spChg chg="mod">
          <ac:chgData name="Yeray Méndez Romero" userId="S::yeray.mendez@udc.es::3ec2ae51-702d-40e2-b7e2-5445a439133f" providerId="AD" clId="Web-{32B22C29-6E20-48ED-BECA-25189C519491}" dt="2019-02-14T17:00:28.094" v="940" actId="20577"/>
          <ac:spMkLst>
            <pc:docMk/>
            <pc:sldMk cId="2591804596" sldId="261"/>
            <ac:spMk id="2" creationId="{0943A736-F866-403A-BA6C-8C64543D93BA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8:51:27.486" v="2188" actId="20577"/>
          <ac:spMkLst>
            <pc:docMk/>
            <pc:sldMk cId="2591804596" sldId="261"/>
            <ac:spMk id="3" creationId="{AE9C929E-4152-4340-BEF6-71588632515E}"/>
          </ac:spMkLst>
        </pc:spChg>
      </pc:sldChg>
      <pc:sldChg chg="new del">
        <pc:chgData name="Yeray Méndez Romero" userId="S::yeray.mendez@udc.es::3ec2ae51-702d-40e2-b7e2-5445a439133f" providerId="AD" clId="Web-{32B22C29-6E20-48ED-BECA-25189C519491}" dt="2019-02-14T16:56:40.791" v="801"/>
        <pc:sldMkLst>
          <pc:docMk/>
          <pc:sldMk cId="119601385" sldId="262"/>
        </pc:sldMkLst>
      </pc:sldChg>
      <pc:sldChg chg="modSp new">
        <pc:chgData name="Yeray Méndez Romero" userId="S::yeray.mendez@udc.es::3ec2ae51-702d-40e2-b7e2-5445a439133f" providerId="AD" clId="Web-{32B22C29-6E20-48ED-BECA-25189C519491}" dt="2019-02-14T16:57:27.901" v="870" actId="20577"/>
        <pc:sldMkLst>
          <pc:docMk/>
          <pc:sldMk cId="1647123423" sldId="262"/>
        </pc:sldMkLst>
        <pc:spChg chg="mod">
          <ac:chgData name="Yeray Méndez Romero" userId="S::yeray.mendez@udc.es::3ec2ae51-702d-40e2-b7e2-5445a439133f" providerId="AD" clId="Web-{32B22C29-6E20-48ED-BECA-25189C519491}" dt="2019-02-14T16:57:27.901" v="870" actId="20577"/>
          <ac:spMkLst>
            <pc:docMk/>
            <pc:sldMk cId="1647123423" sldId="262"/>
            <ac:spMk id="2" creationId="{D03F4EA0-F7E5-4FAF-8030-248D229B5201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7:10:38.454" v="1223" actId="20577"/>
        <pc:sldMkLst>
          <pc:docMk/>
          <pc:sldMk cId="1648740197" sldId="263"/>
        </pc:sldMkLst>
        <pc:spChg chg="mod">
          <ac:chgData name="Yeray Méndez Romero" userId="S::yeray.mendez@udc.es::3ec2ae51-702d-40e2-b7e2-5445a439133f" providerId="AD" clId="Web-{32B22C29-6E20-48ED-BECA-25189C519491}" dt="2019-02-14T16:59:20.014" v="891" actId="20577"/>
          <ac:spMkLst>
            <pc:docMk/>
            <pc:sldMk cId="1648740197" sldId="263"/>
            <ac:spMk id="2" creationId="{3C11FD09-EAC8-48B4-AD1F-7CB7C93206CF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10:38.454" v="1223" actId="20577"/>
          <ac:spMkLst>
            <pc:docMk/>
            <pc:sldMk cId="1648740197" sldId="263"/>
            <ac:spMk id="3" creationId="{C6F298D5-7103-445A-B640-515DD5BF742A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7:20:29.672" v="1594" actId="20577"/>
        <pc:sldMkLst>
          <pc:docMk/>
          <pc:sldMk cId="1756323730" sldId="264"/>
        </pc:sldMkLst>
        <pc:spChg chg="mod">
          <ac:chgData name="Yeray Méndez Romero" userId="S::yeray.mendez@udc.es::3ec2ae51-702d-40e2-b7e2-5445a439133f" providerId="AD" clId="Web-{32B22C29-6E20-48ED-BECA-25189C519491}" dt="2019-02-14T16:59:31.030" v="907" actId="20577"/>
          <ac:spMkLst>
            <pc:docMk/>
            <pc:sldMk cId="1756323730" sldId="264"/>
            <ac:spMk id="2" creationId="{74BD03E7-FB07-4FCA-A2B9-B44EAA8A7950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20:29.672" v="1594" actId="20577"/>
          <ac:spMkLst>
            <pc:docMk/>
            <pc:sldMk cId="1756323730" sldId="264"/>
            <ac:spMk id="3" creationId="{F3F7F451-DB56-4469-9CB5-BE9F19FA0D2B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9:29:20.637" v="2834" actId="20577"/>
        <pc:sldMkLst>
          <pc:docMk/>
          <pc:sldMk cId="2585758846" sldId="265"/>
        </pc:sldMkLst>
        <pc:spChg chg="mod">
          <ac:chgData name="Yeray Méndez Romero" userId="S::yeray.mendez@udc.es::3ec2ae51-702d-40e2-b7e2-5445a439133f" providerId="AD" clId="Web-{32B22C29-6E20-48ED-BECA-25189C519491}" dt="2019-02-14T16:59:50.061" v="921" actId="20577"/>
          <ac:spMkLst>
            <pc:docMk/>
            <pc:sldMk cId="2585758846" sldId="265"/>
            <ac:spMk id="2" creationId="{9C4044BD-408C-4AC3-BCDD-4D43CF123E12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29:20.637" v="2834" actId="20577"/>
          <ac:spMkLst>
            <pc:docMk/>
            <pc:sldMk cId="2585758846" sldId="265"/>
            <ac:spMk id="3" creationId="{2A62ED71-E025-49F5-9760-8F3A7BF0CECB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9:28:53.418" v="2813" actId="20577"/>
        <pc:sldMkLst>
          <pc:docMk/>
          <pc:sldMk cId="3006437724" sldId="266"/>
        </pc:sldMkLst>
        <pc:spChg chg="mod">
          <ac:chgData name="Yeray Méndez Romero" userId="S::yeray.mendez@udc.es::3ec2ae51-702d-40e2-b7e2-5445a439133f" providerId="AD" clId="Web-{32B22C29-6E20-48ED-BECA-25189C519491}" dt="2019-02-14T19:01:46.359" v="2451" actId="20577"/>
          <ac:spMkLst>
            <pc:docMk/>
            <pc:sldMk cId="3006437724" sldId="266"/>
            <ac:spMk id="2" creationId="{B9CF7F91-3E08-4C71-89B2-08D80F5083C6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28:53.418" v="2813" actId="20577"/>
          <ac:spMkLst>
            <pc:docMk/>
            <pc:sldMk cId="3006437724" sldId="266"/>
            <ac:spMk id="3" creationId="{1AA957AB-A932-48F5-A962-FBE6442DF9D5}"/>
          </ac:spMkLst>
        </pc:spChg>
      </pc:sldChg>
      <pc:sldChg chg="modSp new ord">
        <pc:chgData name="Yeray Méndez Romero" userId="S::yeray.mendez@udc.es::3ec2ae51-702d-40e2-b7e2-5445a439133f" providerId="AD" clId="Web-{32B22C29-6E20-48ED-BECA-25189C519491}" dt="2019-02-14T17:17:09.479" v="1476" actId="20577"/>
        <pc:sldMkLst>
          <pc:docMk/>
          <pc:sldMk cId="4085812359" sldId="267"/>
        </pc:sldMkLst>
        <pc:spChg chg="mod">
          <ac:chgData name="Yeray Méndez Romero" userId="S::yeray.mendez@udc.es::3ec2ae51-702d-40e2-b7e2-5445a439133f" providerId="AD" clId="Web-{32B22C29-6E20-48ED-BECA-25189C519491}" dt="2019-02-14T17:14:45.116" v="1443" actId="20577"/>
          <ac:spMkLst>
            <pc:docMk/>
            <pc:sldMk cId="4085812359" sldId="267"/>
            <ac:spMk id="2" creationId="{9425FC97-91F9-471A-8E83-7E962EA57C5A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17:09.479" v="1476" actId="20577"/>
          <ac:spMkLst>
            <pc:docMk/>
            <pc:sldMk cId="4085812359" sldId="267"/>
            <ac:spMk id="3" creationId="{2B5AAF44-5268-4298-B4E5-961162F3DEAA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7:18:39.028" v="1576" actId="20577"/>
        <pc:sldMkLst>
          <pc:docMk/>
          <pc:sldMk cId="1828241627" sldId="268"/>
        </pc:sldMkLst>
        <pc:spChg chg="mod">
          <ac:chgData name="Yeray Méndez Romero" userId="S::yeray.mendez@udc.es::3ec2ae51-702d-40e2-b7e2-5445a439133f" providerId="AD" clId="Web-{32B22C29-6E20-48ED-BECA-25189C519491}" dt="2019-02-14T17:17:21.526" v="1489" actId="20577"/>
          <ac:spMkLst>
            <pc:docMk/>
            <pc:sldMk cId="1828241627" sldId="268"/>
            <ac:spMk id="2" creationId="{579C4387-40C6-41F1-A7B3-A41D4D1567DE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18:39.028" v="1576" actId="20577"/>
          <ac:spMkLst>
            <pc:docMk/>
            <pc:sldMk cId="1828241627" sldId="268"/>
            <ac:spMk id="3" creationId="{8D0028EA-4384-47EE-8167-C4F605CFB3FA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7:22:04.799" v="1740" actId="20577"/>
        <pc:sldMkLst>
          <pc:docMk/>
          <pc:sldMk cId="2586434669" sldId="269"/>
        </pc:sldMkLst>
        <pc:spChg chg="mod">
          <ac:chgData name="Yeray Méndez Romero" userId="S::yeray.mendez@udc.es::3ec2ae51-702d-40e2-b7e2-5445a439133f" providerId="AD" clId="Web-{32B22C29-6E20-48ED-BECA-25189C519491}" dt="2019-02-14T17:20:57.204" v="1633" actId="20577"/>
          <ac:spMkLst>
            <pc:docMk/>
            <pc:sldMk cId="2586434669" sldId="269"/>
            <ac:spMk id="2" creationId="{3A2DB170-FD00-463B-97F6-D36E3F873FED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22:04.799" v="1740" actId="20577"/>
          <ac:spMkLst>
            <pc:docMk/>
            <pc:sldMk cId="2586434669" sldId="269"/>
            <ac:spMk id="3" creationId="{C289CF8F-FB7B-44AA-AA1B-704B53E96145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7:25:08.101" v="1804" actId="20577"/>
        <pc:sldMkLst>
          <pc:docMk/>
          <pc:sldMk cId="1031630531" sldId="270"/>
        </pc:sldMkLst>
        <pc:spChg chg="mod">
          <ac:chgData name="Yeray Méndez Romero" userId="S::yeray.mendez@udc.es::3ec2ae51-702d-40e2-b7e2-5445a439133f" providerId="AD" clId="Web-{32B22C29-6E20-48ED-BECA-25189C519491}" dt="2019-02-14T17:21:14.345" v="1670" actId="20577"/>
          <ac:spMkLst>
            <pc:docMk/>
            <pc:sldMk cId="1031630531" sldId="270"/>
            <ac:spMk id="2" creationId="{15FDBF86-7120-403C-BA22-C52EF0362007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7:25:08.101" v="1804" actId="20577"/>
          <ac:spMkLst>
            <pc:docMk/>
            <pc:sldMk cId="1031630531" sldId="270"/>
            <ac:spMk id="3" creationId="{A55880C9-41E5-4FF1-BF52-B055D8382550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9:03:03.140" v="2498" actId="20577"/>
        <pc:sldMkLst>
          <pc:docMk/>
          <pc:sldMk cId="908374680" sldId="271"/>
        </pc:sldMkLst>
        <pc:spChg chg="mod">
          <ac:chgData name="Yeray Méndez Romero" userId="S::yeray.mendez@udc.es::3ec2ae51-702d-40e2-b7e2-5445a439133f" providerId="AD" clId="Web-{32B22C29-6E20-48ED-BECA-25189C519491}" dt="2019-02-14T19:01:53.703" v="2458" actId="20577"/>
          <ac:spMkLst>
            <pc:docMk/>
            <pc:sldMk cId="908374680" sldId="271"/>
            <ac:spMk id="2" creationId="{A73CADF4-DAA6-4F6A-9CD6-55AE05CD0160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03:03.140" v="2498" actId="20577"/>
          <ac:spMkLst>
            <pc:docMk/>
            <pc:sldMk cId="908374680" sldId="271"/>
            <ac:spMk id="3" creationId="{8ACAAC94-F6F2-4B04-94B0-627F48E6CB84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19:26:07.793" v="2712" actId="20577"/>
        <pc:sldMkLst>
          <pc:docMk/>
          <pc:sldMk cId="2166301262" sldId="272"/>
        </pc:sldMkLst>
        <pc:spChg chg="mod">
          <ac:chgData name="Yeray Méndez Romero" userId="S::yeray.mendez@udc.es::3ec2ae51-702d-40e2-b7e2-5445a439133f" providerId="AD" clId="Web-{32B22C29-6E20-48ED-BECA-25189C519491}" dt="2019-02-14T19:18:11.638" v="2527" actId="20577"/>
          <ac:spMkLst>
            <pc:docMk/>
            <pc:sldMk cId="2166301262" sldId="272"/>
            <ac:spMk id="2" creationId="{188041CD-FF14-41A1-9671-F71235534F44}"/>
          </ac:spMkLst>
        </pc:spChg>
        <pc:spChg chg="mod">
          <ac:chgData name="Yeray Méndez Romero" userId="S::yeray.mendez@udc.es::3ec2ae51-702d-40e2-b7e2-5445a439133f" providerId="AD" clId="Web-{32B22C29-6E20-48ED-BECA-25189C519491}" dt="2019-02-14T19:26:07.793" v="2712" actId="20577"/>
          <ac:spMkLst>
            <pc:docMk/>
            <pc:sldMk cId="2166301262" sldId="272"/>
            <ac:spMk id="3" creationId="{E28F48A1-F452-402E-BCD3-B72F1731D65F}"/>
          </ac:spMkLst>
        </pc:spChg>
      </pc:sldChg>
      <pc:sldChg chg="modSp new">
        <pc:chgData name="Yeray Méndez Romero" userId="S::yeray.mendez@udc.es::3ec2ae51-702d-40e2-b7e2-5445a439133f" providerId="AD" clId="Web-{32B22C29-6E20-48ED-BECA-25189C519491}" dt="2019-02-14T20:58:18.455" v="2981" actId="20577"/>
        <pc:sldMkLst>
          <pc:docMk/>
          <pc:sldMk cId="2091348966" sldId="273"/>
        </pc:sldMkLst>
        <pc:spChg chg="mod">
          <ac:chgData name="Yeray Méndez Romero" userId="S::yeray.mendez@udc.es::3ec2ae51-702d-40e2-b7e2-5445a439133f" providerId="AD" clId="Web-{32B22C29-6E20-48ED-BECA-25189C519491}" dt="2019-02-14T20:58:05.658" v="2960" actId="20577"/>
          <ac:spMkLst>
            <pc:docMk/>
            <pc:sldMk cId="2091348966" sldId="273"/>
            <ac:spMk id="2" creationId="{333CD7AC-EEE5-43A9-82AD-5D4326965919}"/>
          </ac:spMkLst>
        </pc:spChg>
        <pc:spChg chg="mod">
          <ac:chgData name="Yeray Méndez Romero" userId="S::yeray.mendez@udc.es::3ec2ae51-702d-40e2-b7e2-5445a439133f" providerId="AD" clId="Web-{32B22C29-6E20-48ED-BECA-25189C519491}" dt="2019-02-14T20:58:18.455" v="2981" actId="20577"/>
          <ac:spMkLst>
            <pc:docMk/>
            <pc:sldMk cId="2091348966" sldId="273"/>
            <ac:spMk id="3" creationId="{3F7F3229-2EE9-4D6D-91CC-F8913B51757D}"/>
          </ac:spMkLst>
        </pc:spChg>
      </pc:sldChg>
      <pc:sldChg chg="modSp add replId">
        <pc:chgData name="Yeray Méndez Romero" userId="S::yeray.mendez@udc.es::3ec2ae51-702d-40e2-b7e2-5445a439133f" providerId="AD" clId="Web-{32B22C29-6E20-48ED-BECA-25189C519491}" dt="2019-02-14T20:58:27.533" v="2991" actId="20577"/>
        <pc:sldMkLst>
          <pc:docMk/>
          <pc:sldMk cId="2985275689" sldId="274"/>
        </pc:sldMkLst>
        <pc:spChg chg="mod">
          <ac:chgData name="Yeray Méndez Romero" userId="S::yeray.mendez@udc.es::3ec2ae51-702d-40e2-b7e2-5445a439133f" providerId="AD" clId="Web-{32B22C29-6E20-48ED-BECA-25189C519491}" dt="2019-02-14T20:58:27.533" v="2991" actId="20577"/>
          <ac:spMkLst>
            <pc:docMk/>
            <pc:sldMk cId="2985275689" sldId="274"/>
            <ac:spMk id="3" creationId="{3F7F3229-2EE9-4D6D-91CC-F8913B51757D}"/>
          </ac:spMkLst>
        </pc:spChg>
      </pc:sldChg>
      <pc:sldChg chg="modSp add del replId">
        <pc:chgData name="Yeray Méndez Romero" userId="S::yeray.mendez@udc.es::3ec2ae51-702d-40e2-b7e2-5445a439133f" providerId="AD" clId="Web-{32B22C29-6E20-48ED-BECA-25189C519491}" dt="2019-02-14T21:10:18.034" v="3051"/>
        <pc:sldMkLst>
          <pc:docMk/>
          <pc:sldMk cId="1343760786" sldId="275"/>
        </pc:sldMkLst>
        <pc:spChg chg="mod">
          <ac:chgData name="Yeray Méndez Romero" userId="S::yeray.mendez@udc.es::3ec2ae51-702d-40e2-b7e2-5445a439133f" providerId="AD" clId="Web-{32B22C29-6E20-48ED-BECA-25189C519491}" dt="2019-02-14T20:58:59.049" v="3035" actId="20577"/>
          <ac:spMkLst>
            <pc:docMk/>
            <pc:sldMk cId="1343760786" sldId="275"/>
            <ac:spMk id="3" creationId="{E28F48A1-F452-402E-BCD3-B72F1731D6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2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13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98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75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7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73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89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6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71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75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2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10782" y="1436493"/>
            <a:ext cx="10058400" cy="389216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DESARROLLO  </a:t>
            </a:r>
            <a:r>
              <a:rPr lang="es-ES" sz="4400" dirty="0">
                <a:solidFill>
                  <a:schemeClr val="bg1"/>
                </a:solidFill>
                <a:cs typeface="Calibri Light"/>
              </a:rPr>
              <a:t>DE </a:t>
            </a: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UN MÓDULO</a:t>
            </a:r>
            <a:br>
              <a:rPr lang="es-ES" sz="4400" dirty="0" smtClean="0">
                <a:solidFill>
                  <a:schemeClr val="bg1"/>
                </a:solidFill>
                <a:cs typeface="Calibri Light"/>
              </a:rPr>
            </a:br>
            <a:r>
              <a:rPr lang="es-ES" sz="4400" dirty="0">
                <a:solidFill>
                  <a:schemeClr val="bg1"/>
                </a:solidFill>
                <a:cs typeface="Calibri Light"/>
              </a:rPr>
              <a:t> DE REDESCRIPCIÓN </a:t>
            </a: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DE</a:t>
            </a:r>
            <a:r>
              <a:rPr lang="es-ES" sz="4400" dirty="0">
                <a:solidFill>
                  <a:schemeClr val="bg1"/>
                </a:solidFill>
                <a:cs typeface="Calibri Light"/>
              </a:rPr>
              <a:t> MODELOS DE </a:t>
            </a: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UTILIDAD</a:t>
            </a:r>
            <a:r>
              <a:rPr lang="es-ES" sz="4400" dirty="0">
                <a:solidFill>
                  <a:schemeClr val="bg1"/>
                </a:solidFill>
                <a:cs typeface="Calibri Light"/>
              </a:rPr>
              <a:t> </a:t>
            </a: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MEDIANTE </a:t>
            </a:r>
            <a:r>
              <a:rPr lang="es-ES" sz="4400" dirty="0">
                <a:solidFill>
                  <a:schemeClr val="bg1"/>
                </a:solidFill>
                <a:cs typeface="Calibri Light"/>
              </a:rPr>
              <a:t>DEEP </a:t>
            </a:r>
            <a:r>
              <a:rPr lang="es-ES" sz="4400" dirty="0" smtClean="0">
                <a:solidFill>
                  <a:schemeClr val="bg1"/>
                </a:solidFill>
                <a:cs typeface="Calibri Light"/>
              </a:rPr>
              <a:t>LEARNING</a:t>
            </a:r>
            <a:r>
              <a:rPr lang="es-ES" sz="4400" dirty="0">
                <a:solidFill>
                  <a:schemeClr val="bg1"/>
                </a:solidFill>
                <a:cs typeface="Calibri Light"/>
              </a:rPr>
              <a:t> PARA ROBÓTICA COGNITIVA</a:t>
            </a:r>
          </a:p>
          <a:p>
            <a:endParaRPr lang="es-ES" sz="5600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62" y="758071"/>
            <a:ext cx="5560840" cy="67842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0782" y="5225240"/>
            <a:ext cx="43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+mj-lt"/>
              </a:rPr>
              <a:t>Yeray Méndez Romero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s-ES" sz="2400" dirty="0" smtClean="0">
                <a:cs typeface="Calibri"/>
              </a:rPr>
              <a:t>Arquitectura inicial</a:t>
            </a:r>
            <a:endParaRPr lang="es-ES" sz="2400" dirty="0">
              <a:cs typeface="Calibri"/>
            </a:endParaRPr>
          </a:p>
        </p:txBody>
      </p:sp>
      <p:pic>
        <p:nvPicPr>
          <p:cNvPr id="6" name="Imagen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32F37D0F-45CA-415B-8A71-2D728A00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86" y="2413048"/>
            <a:ext cx="6179388" cy="38105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50972" y="3857414"/>
            <a:ext cx="1149179" cy="6672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3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s-ES" sz="2400" dirty="0" smtClean="0">
                <a:cs typeface="Calibri"/>
              </a:rPr>
              <a:t>Arquitectura inicial</a:t>
            </a:r>
            <a:endParaRPr lang="es-ES" sz="2400" dirty="0">
              <a:cs typeface="Calibri"/>
            </a:endParaRPr>
          </a:p>
        </p:txBody>
      </p:sp>
      <p:pic>
        <p:nvPicPr>
          <p:cNvPr id="6" name="Imagen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32F37D0F-45CA-415B-8A71-2D728A00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86" y="2413048"/>
            <a:ext cx="6179388" cy="38105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50972" y="3857414"/>
            <a:ext cx="1149179" cy="6672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967416" y="4318303"/>
            <a:ext cx="1964726" cy="109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2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/>
              </a:rPr>
              <a:t>Módulo </a:t>
            </a:r>
            <a:r>
              <a:rPr lang="es-ES" sz="2400" dirty="0" err="1">
                <a:cs typeface="Calibri" panose="020F0502020204030204"/>
              </a:rPr>
              <a:t>Value</a:t>
            </a:r>
            <a:r>
              <a:rPr lang="es-ES" sz="2400" dirty="0">
                <a:cs typeface="Calibri" panose="020F0502020204030204"/>
              </a:rPr>
              <a:t> </a:t>
            </a:r>
            <a:r>
              <a:rPr lang="es-ES" sz="2400" dirty="0" err="1" smtClean="0">
                <a:cs typeface="Calibri" panose="020F0502020204030204"/>
              </a:rPr>
              <a:t>Functions</a:t>
            </a:r>
            <a:r>
              <a:rPr lang="es-ES" sz="2400" dirty="0" smtClean="0">
                <a:cs typeface="Calibri" panose="020F0502020204030204"/>
              </a:rPr>
              <a:t> </a:t>
            </a:r>
            <a:r>
              <a:rPr lang="es-ES" sz="2400" dirty="0">
                <a:cs typeface="Calibri" panose="020F0502020204030204"/>
              </a:rPr>
              <a:t>Module</a:t>
            </a:r>
          </a:p>
          <a:p>
            <a:pPr marL="383540" lvl="1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 smtClean="0">
                <a:cs typeface="Calibri" panose="020F0502020204030204"/>
              </a:rPr>
              <a:t>Gestiona el uso de las </a:t>
            </a:r>
            <a:r>
              <a:rPr lang="es-ES" sz="2000" dirty="0" err="1" smtClean="0">
                <a:cs typeface="Calibri" panose="020F0502020204030204"/>
              </a:rPr>
              <a:t>VFs</a:t>
            </a:r>
            <a:r>
              <a:rPr lang="es-ES" sz="2000" dirty="0" smtClean="0">
                <a:cs typeface="Calibri" panose="020F0502020204030204"/>
              </a:rPr>
              <a:t> del sistema.</a:t>
            </a:r>
            <a:endParaRPr lang="es-ES" sz="2000" dirty="0">
              <a:cs typeface="Calibri" panose="020F0502020204030204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 smtClean="0">
                <a:cs typeface="Calibri" panose="020F0502020204030204"/>
              </a:rPr>
              <a:t>Desarrollo </a:t>
            </a:r>
            <a:r>
              <a:rPr lang="es-ES" sz="2000" dirty="0">
                <a:cs typeface="Calibri" panose="020F0502020204030204"/>
              </a:rPr>
              <a:t>de la VF basada en Deep </a:t>
            </a:r>
            <a:r>
              <a:rPr lang="es-ES" sz="2000" dirty="0" err="1" smtClean="0">
                <a:cs typeface="Calibri" panose="020F0502020204030204"/>
              </a:rPr>
              <a:t>Learning</a:t>
            </a:r>
            <a:r>
              <a:rPr lang="es-ES" sz="2000" dirty="0" smtClean="0">
                <a:cs typeface="Calibri" panose="020F0502020204030204"/>
              </a:rPr>
              <a:t>.</a:t>
            </a:r>
            <a:endParaRPr lang="es-ES" sz="2000" dirty="0">
              <a:cs typeface="Calibri"/>
            </a:endParaRP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API </a:t>
            </a:r>
            <a:r>
              <a:rPr lang="es-ES" sz="1800" dirty="0" err="1">
                <a:cs typeface="Calibri"/>
              </a:rPr>
              <a:t>Keras</a:t>
            </a:r>
            <a:r>
              <a:rPr lang="es-ES" sz="1800" dirty="0">
                <a:cs typeface="Calibri"/>
              </a:rPr>
              <a:t> de la biblioteca </a:t>
            </a:r>
            <a:r>
              <a:rPr lang="es-ES" sz="1800" dirty="0" err="1">
                <a:cs typeface="Calibri"/>
              </a:rPr>
              <a:t>TensorFlow</a:t>
            </a:r>
            <a:r>
              <a:rPr lang="es-ES" sz="1800" dirty="0" smtClean="0">
                <a:cs typeface="Calibri"/>
              </a:rPr>
              <a:t>.</a:t>
            </a: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 err="1" smtClean="0">
                <a:cs typeface="Calibri"/>
              </a:rPr>
              <a:t>Batch</a:t>
            </a:r>
            <a:r>
              <a:rPr lang="es-ES" sz="1800" dirty="0" smtClean="0">
                <a:cs typeface="Calibri"/>
              </a:rPr>
              <a:t> </a:t>
            </a:r>
            <a:endParaRPr lang="es-ES" sz="1800" dirty="0">
              <a:cs typeface="Calibr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41C8DDE-2A33-4093-8F07-A12E2148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042" y="2498690"/>
            <a:ext cx="3807123" cy="21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3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/>
              </a:rPr>
              <a:t>Módulo </a:t>
            </a:r>
            <a:r>
              <a:rPr lang="es-ES" sz="2400" dirty="0" err="1">
                <a:cs typeface="Calibri" panose="020F0502020204030204"/>
              </a:rPr>
              <a:t>Value</a:t>
            </a:r>
            <a:r>
              <a:rPr lang="es-ES" sz="2400" dirty="0">
                <a:cs typeface="Calibri" panose="020F0502020204030204"/>
              </a:rPr>
              <a:t> </a:t>
            </a:r>
            <a:r>
              <a:rPr lang="es-ES" sz="2400" dirty="0" err="1" smtClean="0">
                <a:cs typeface="Calibri" panose="020F0502020204030204"/>
              </a:rPr>
              <a:t>Functions</a:t>
            </a:r>
            <a:r>
              <a:rPr lang="es-ES" sz="2400" dirty="0" smtClean="0">
                <a:cs typeface="Calibri" panose="020F0502020204030204"/>
              </a:rPr>
              <a:t> Module</a:t>
            </a:r>
            <a:endParaRPr lang="es-ES" sz="2400" dirty="0">
              <a:cs typeface="Calibri" panose="020F0502020204030204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7" y="1994015"/>
            <a:ext cx="4621426" cy="42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DBF86-7120-403C-BA22-C52EF03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880C9-41E5-4FF1-BF52-B055D838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6287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/>
              </a:rPr>
              <a:t>Módulo Simulator Module</a:t>
            </a:r>
            <a:endParaRPr lang="es-ES" sz="2400" dirty="0"/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>
                <a:cs typeface="Calibri"/>
              </a:rPr>
              <a:t>Abstrae al sistema de la comunicación con los distintos </a:t>
            </a:r>
            <a:r>
              <a:rPr lang="es-ES" sz="2000" dirty="0" smtClean="0">
                <a:cs typeface="Calibri"/>
              </a:rPr>
              <a:t>simuladores.</a:t>
            </a:r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 smtClean="0">
                <a:cs typeface="Calibri"/>
              </a:rPr>
              <a:t>Entorno </a:t>
            </a:r>
            <a:r>
              <a:rPr lang="es-ES" sz="2000" dirty="0">
                <a:cs typeface="Calibri"/>
              </a:rPr>
              <a:t>de simulación desarrollado en </a:t>
            </a:r>
            <a:r>
              <a:rPr lang="es-ES" sz="2000" dirty="0" err="1" smtClean="0">
                <a:cs typeface="Calibri"/>
              </a:rPr>
              <a:t>Gazebo</a:t>
            </a:r>
            <a:r>
              <a:rPr lang="es-ES" sz="2000" dirty="0" smtClean="0">
                <a:cs typeface="Calibri"/>
              </a:rPr>
              <a:t>.</a:t>
            </a:r>
            <a:endParaRPr lang="es-ES" sz="2000" dirty="0">
              <a:cs typeface="Calibri"/>
            </a:endParaRPr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>
                <a:cs typeface="Calibri"/>
              </a:rPr>
              <a:t>Comunicación con el entorno robótico definida a través </a:t>
            </a:r>
            <a:r>
              <a:rPr lang="es-ES" sz="2000" dirty="0" smtClean="0">
                <a:cs typeface="Calibri"/>
              </a:rPr>
              <a:t>de </a:t>
            </a:r>
            <a:r>
              <a:rPr lang="es-ES" sz="2000" dirty="0" err="1" smtClean="0">
                <a:cs typeface="Calibri"/>
              </a:rPr>
              <a:t>Rospy</a:t>
            </a:r>
            <a:r>
              <a:rPr lang="es-ES" sz="2000" dirty="0" smtClean="0">
                <a:cs typeface="Calibri"/>
              </a:rPr>
              <a:t>.</a:t>
            </a:r>
            <a:endParaRPr lang="es-ES" sz="2000" dirty="0">
              <a:cs typeface="Calibri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95011366-D0A6-4352-94DC-F9F51821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43" y="2439198"/>
            <a:ext cx="5187350" cy="22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DBF86-7120-403C-BA22-C52EF03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880C9-41E5-4FF1-BF52-B055D838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6287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/>
              </a:rPr>
              <a:t>Módulo Simulator </a:t>
            </a:r>
            <a:r>
              <a:rPr lang="es-ES" sz="2400" dirty="0" smtClean="0">
                <a:cs typeface="Calibri"/>
              </a:rPr>
              <a:t>Module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s-ES" dirty="0"/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endParaRPr lang="es-ES" dirty="0">
              <a:cs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44" y="2187147"/>
            <a:ext cx="6138082" cy="38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s-ES" sz="2400" dirty="0" smtClean="0">
                <a:cs typeface="Calibri"/>
              </a:rPr>
              <a:t>Arquitectura final</a:t>
            </a:r>
            <a:endParaRPr lang="es-ES" sz="2400" dirty="0">
              <a:cs typeface="Calibri"/>
            </a:endParaRPr>
          </a:p>
        </p:txBody>
      </p:sp>
      <p:pic>
        <p:nvPicPr>
          <p:cNvPr id="5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E2FCB1E-E60A-48F9-BB65-697DC28F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38" y="2299571"/>
            <a:ext cx="7332207" cy="40270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830595" y="3707028"/>
            <a:ext cx="2199502" cy="1890584"/>
          </a:xfrm>
          <a:prstGeom prst="rect">
            <a:avLst/>
          </a:prstGeom>
          <a:noFill/>
          <a:ln w="57150">
            <a:solidFill>
              <a:srgbClr val="67E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117492" y="3707028"/>
            <a:ext cx="1198605" cy="1890584"/>
          </a:xfrm>
          <a:prstGeom prst="rect">
            <a:avLst/>
          </a:prstGeom>
          <a:noFill/>
          <a:ln w="57150">
            <a:solidFill>
              <a:srgbClr val="67E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0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F7F91-3E08-4C71-89B2-08D80F50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5.EXPERIMENTO Y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A957AB-A932-48F5-A962-FBE6442D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5799"/>
            <a:ext cx="10058400" cy="4270859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sz="2400" dirty="0" smtClean="0">
                <a:cs typeface="Calibri"/>
              </a:rPr>
              <a:t>Experimento real</a:t>
            </a:r>
            <a:endParaRPr lang="es-ES" sz="2400" dirty="0">
              <a:cs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37" y="2289856"/>
            <a:ext cx="6858000" cy="3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8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F7F91-3E08-4C71-89B2-08D80F50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5.EXPERIMENTO Y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A957AB-A932-48F5-A962-FBE6442D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5799"/>
            <a:ext cx="10058400" cy="4270859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Ajuste de los parámetros de la </a:t>
            </a:r>
            <a:r>
              <a:rPr lang="es-ES" dirty="0" smtClean="0">
                <a:cs typeface="Calibri"/>
              </a:rPr>
              <a:t>red</a:t>
            </a:r>
            <a:endParaRPr lang="es-ES" dirty="0">
              <a:cs typeface="Calibri"/>
            </a:endParaRPr>
          </a:p>
          <a:p>
            <a:pPr marL="486410" lvl="1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Validación cruzada en 10 iteraciones</a:t>
            </a:r>
            <a:r>
              <a:rPr lang="es-ES" dirty="0" smtClean="0">
                <a:cs typeface="Calibri"/>
              </a:rPr>
              <a:t>.</a:t>
            </a:r>
          </a:p>
          <a:p>
            <a:pPr marL="486410" lvl="1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Datos: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Trazas recopiladas </a:t>
            </a:r>
            <a:r>
              <a:rPr lang="es-ES" dirty="0" smtClean="0">
                <a:cs typeface="Calibri"/>
              </a:rPr>
              <a:t>del </a:t>
            </a:r>
            <a:r>
              <a:rPr lang="es-ES" dirty="0">
                <a:cs typeface="Calibri"/>
              </a:rPr>
              <a:t>experimento real</a:t>
            </a:r>
            <a:r>
              <a:rPr lang="es-ES" dirty="0" smtClean="0">
                <a:cs typeface="Calibri"/>
              </a:rPr>
              <a:t>.</a:t>
            </a:r>
            <a:endParaRPr lang="es-ES" dirty="0">
              <a:cs typeface="Calibri"/>
            </a:endParaRPr>
          </a:p>
          <a:p>
            <a:pPr marL="486410" lvl="1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 smtClean="0">
                <a:cs typeface="Calibri"/>
              </a:rPr>
              <a:t>Parámetros evaluados: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 smtClean="0">
                <a:cs typeface="Calibri"/>
              </a:rPr>
              <a:t>Topología </a:t>
            </a:r>
            <a:r>
              <a:rPr lang="es-ES" dirty="0">
                <a:cs typeface="Calibri"/>
              </a:rPr>
              <a:t>de la red.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Épocas de entrenamiento.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Algoritmos de </a:t>
            </a:r>
            <a:r>
              <a:rPr lang="es-ES" dirty="0" smtClean="0">
                <a:cs typeface="Calibri"/>
              </a:rPr>
              <a:t>aprendizaje : Adam</a:t>
            </a:r>
            <a:r>
              <a:rPr lang="es-ES" dirty="0" smtClean="0">
                <a:cs typeface="Calibri"/>
              </a:rPr>
              <a:t>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 err="1" smtClean="0">
                <a:cs typeface="Calibri"/>
              </a:rPr>
              <a:t>Batch</a:t>
            </a:r>
            <a:r>
              <a:rPr lang="es-ES" dirty="0" smtClean="0">
                <a:cs typeface="Calibri"/>
              </a:rPr>
              <a:t> de tamaño de la traza.</a:t>
            </a:r>
            <a:endParaRPr lang="es-ES" dirty="0" smtClean="0">
              <a:cs typeface="Calibri"/>
            </a:endParaRPr>
          </a:p>
          <a:p>
            <a:pPr marL="486410" lvl="1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endParaRPr lang="es-ES" sz="2200" dirty="0">
              <a:cs typeface="Calibri"/>
            </a:endParaRPr>
          </a:p>
          <a:p>
            <a:pPr marL="486410" lvl="1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Métricas: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 smtClean="0">
                <a:cs typeface="Calibri"/>
              </a:rPr>
              <a:t>Error </a:t>
            </a:r>
            <a:r>
              <a:rPr lang="es-ES" dirty="0">
                <a:cs typeface="Calibri"/>
              </a:rPr>
              <a:t>más alto de entrenamiento (error en la peor iteración).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Error de test en la peor iteración.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Error medio sobre el conjunto de test en </a:t>
            </a:r>
            <a:r>
              <a:rPr lang="es-ES" dirty="0" smtClean="0">
                <a:cs typeface="Calibri"/>
              </a:rPr>
              <a:t>las </a:t>
            </a:r>
            <a:r>
              <a:rPr lang="es-ES" dirty="0">
                <a:cs typeface="Calibri"/>
              </a:rPr>
              <a:t>K iteraciones.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>
                <a:cs typeface="Calibri"/>
              </a:rPr>
              <a:t>Desviación estándar en el error de test</a:t>
            </a:r>
            <a:r>
              <a:rPr lang="es-ES" dirty="0" smtClean="0">
                <a:cs typeface="Calibri"/>
              </a:rPr>
              <a:t>.</a:t>
            </a:r>
          </a:p>
          <a:p>
            <a:pPr marL="669290" lvl="2" indent="-28575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s-ES" dirty="0" smtClean="0">
                <a:cs typeface="Calibri"/>
              </a:rPr>
              <a:t>Tiempo medio de cómputo en las K iteraciones.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2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F7F91-3E08-4C71-89B2-08D80F50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5.EXPERIMENTO Y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A957AB-A932-48F5-A962-FBE6442D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819812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A17FA2-2F32-4C21-BFF0-921A8730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97" y="1845734"/>
            <a:ext cx="5594465" cy="4190182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849CFCC5-8F38-43A2-A9CA-D88DDA0CA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3" t="52349" r="60718" b="5614"/>
          <a:stretch/>
        </p:blipFill>
        <p:spPr>
          <a:xfrm>
            <a:off x="7198042" y="3904821"/>
            <a:ext cx="3957638" cy="2286370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849CFCC5-8F38-43A2-A9CA-D88DDA0CA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5" t="3859" r="13341" b="55391"/>
          <a:stretch/>
        </p:blipFill>
        <p:spPr>
          <a:xfrm>
            <a:off x="7198043" y="1845734"/>
            <a:ext cx="3957637" cy="20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2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5EC32-F725-4220-8560-D14637D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C9298B-1362-4E7F-B14B-0C5F29BF8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44022" cy="4419142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Introducción</a:t>
            </a:r>
            <a:endParaRPr lang="es-ES" dirty="0">
              <a:latin typeface="Calibri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Objetivos</a:t>
            </a:r>
            <a:endParaRPr lang="es-ES" dirty="0">
              <a:latin typeface="Calibri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Metodología</a:t>
            </a:r>
            <a:endParaRPr lang="es-ES" dirty="0">
              <a:latin typeface="Calibri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Desarrollo</a:t>
            </a:r>
            <a:endParaRPr lang="en-US" dirty="0" smtClean="0">
              <a:latin typeface="Calibri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Experimento y pruebas realizadas</a:t>
            </a:r>
            <a:endParaRPr lang="en-US" dirty="0">
              <a:latin typeface="Calibri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 smtClean="0">
                <a:latin typeface="Calibri"/>
                <a:cs typeface="Calibri" panose="020F0502020204030204"/>
              </a:rPr>
              <a:t>Conclusiones</a:t>
            </a:r>
            <a:endParaRPr lang="es-ES" dirty="0"/>
          </a:p>
          <a:p>
            <a:pPr marL="0" indent="0">
              <a:buNone/>
            </a:pPr>
            <a:endParaRPr lang="es-ES" dirty="0">
              <a:latin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09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F7F91-3E08-4C71-89B2-08D80F50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5.EXPERIMENTO Y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A957AB-A932-48F5-A962-FBE6442D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49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 panose="020F0502020204030204"/>
              </a:rPr>
              <a:t>Experimento realizado </a:t>
            </a:r>
          </a:p>
          <a:p>
            <a:pPr marL="486410" lvl="1" indent="-285750">
              <a:lnSpc>
                <a:spcPct val="160000"/>
              </a:lnSpc>
              <a:buFont typeface="Wingdings" pitchFamily="34" charset="0"/>
              <a:buChar char="§"/>
            </a:pPr>
            <a:r>
              <a:rPr lang="es-ES" dirty="0">
                <a:cs typeface="Calibri" panose="020F0502020204030204"/>
              </a:rPr>
              <a:t>No se modelan las </a:t>
            </a:r>
            <a:r>
              <a:rPr lang="es-ES" dirty="0" err="1" smtClean="0">
                <a:cs typeface="Calibri" panose="020F0502020204030204"/>
              </a:rPr>
              <a:t>SURs</a:t>
            </a:r>
            <a:r>
              <a:rPr lang="es-ES" dirty="0" smtClean="0">
                <a:cs typeface="Calibri" panose="020F0502020204030204"/>
              </a:rPr>
              <a:t>.</a:t>
            </a:r>
            <a:endParaRPr lang="es-ES" dirty="0">
              <a:cs typeface="Calibri" panose="020F0502020204030204"/>
            </a:endParaRPr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dirty="0">
                <a:cs typeface="Calibri" panose="020F0502020204030204"/>
              </a:rPr>
              <a:t>Configuración de la VF:</a:t>
            </a: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700" dirty="0">
                <a:cs typeface="Calibri" panose="020F0502020204030204"/>
              </a:rPr>
              <a:t>Topología : 3-10-3-3-1 </a:t>
            </a: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700" dirty="0">
                <a:cs typeface="Calibri" panose="020F0502020204030204"/>
              </a:rPr>
              <a:t>Épocas de entrenamiento : 30</a:t>
            </a:r>
            <a:endParaRPr lang="es-ES" sz="1800" dirty="0">
              <a:cs typeface="Calibri" panose="020F0502020204030204"/>
            </a:endParaRP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700" dirty="0">
                <a:cs typeface="Calibri" panose="020F0502020204030204"/>
              </a:rPr>
              <a:t>Algoritmo de aprendizaje : </a:t>
            </a:r>
            <a:r>
              <a:rPr lang="es-ES" sz="1700" dirty="0" smtClean="0">
                <a:cs typeface="Calibri" panose="020F0502020204030204"/>
              </a:rPr>
              <a:t>Adam</a:t>
            </a:r>
          </a:p>
          <a:p>
            <a:pPr marL="56642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700" dirty="0" err="1" smtClean="0">
                <a:cs typeface="Calibri" panose="020F0502020204030204"/>
              </a:rPr>
              <a:t>Batch</a:t>
            </a:r>
            <a:r>
              <a:rPr lang="es-ES" sz="1700" smtClean="0">
                <a:cs typeface="Calibri" panose="020F0502020204030204"/>
              </a:rPr>
              <a:t> configurable.</a:t>
            </a:r>
            <a:endParaRPr lang="es-ES" sz="1700" dirty="0">
              <a:cs typeface="Calibri" panose="020F0502020204030204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§"/>
            </a:pPr>
            <a:r>
              <a:rPr lang="es-ES" dirty="0">
                <a:cs typeface="Calibri" panose="020F0502020204030204"/>
              </a:rPr>
              <a:t>Aprendizaje </a:t>
            </a:r>
            <a:r>
              <a:rPr lang="es-ES" dirty="0" smtClean="0">
                <a:cs typeface="Calibri" panose="020F0502020204030204"/>
              </a:rPr>
              <a:t>online</a:t>
            </a:r>
            <a:endParaRPr lang="es-ES" dirty="0">
              <a:cs typeface="Calibri" panose="020F0502020204030204"/>
            </a:endParaRPr>
          </a:p>
          <a:p>
            <a:pPr algn="r"/>
            <a:endParaRPr lang="es-ES" dirty="0">
              <a:cs typeface="Calibri" panose="020F0502020204030204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3" y="1964839"/>
            <a:ext cx="5630270" cy="43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0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0E4F92AE-3FB6-4C9B-80FD-537936A5F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13" t="4346" r="10612" b="7570"/>
          <a:stretch/>
        </p:blipFill>
        <p:spPr>
          <a:xfrm>
            <a:off x="973711" y="1845734"/>
            <a:ext cx="3227585" cy="44304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3CADF4-DAA6-4F6A-9CD6-55AE05CD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cs typeface="Calibri Light"/>
              </a:rPr>
              <a:t>5.EXPERIMENTO Y PRUEBAS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097280" y="1845734"/>
            <a:ext cx="706806" cy="402336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6" name="Imagen 4" descr="Imagen que contiene mapa, texto&#10;&#10;Descripción generada con confianza alta">
            <a:extLst>
              <a:ext uri="{FF2B5EF4-FFF2-40B4-BE49-F238E27FC236}">
                <a16:creationId xmlns:a16="http://schemas.microsoft.com/office/drawing/2014/main" id="{222ED35F-A5E2-4FD3-817D-5305DC8E9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61" t="4715" r="8634" b="7511"/>
          <a:stretch/>
        </p:blipFill>
        <p:spPr>
          <a:xfrm>
            <a:off x="4201296" y="1845734"/>
            <a:ext cx="3541549" cy="4430481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:a16="http://schemas.microsoft.com/office/drawing/2014/main" id="{FE3C2D1F-FC6A-44AC-8940-4CF6EF929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72" t="4949" r="10893" b="7610"/>
          <a:stretch/>
        </p:blipFill>
        <p:spPr>
          <a:xfrm>
            <a:off x="7681393" y="1845734"/>
            <a:ext cx="3474287" cy="44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CADF4-DAA6-4F6A-9CD6-55AE05CD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cs typeface="Calibri Light"/>
              </a:rPr>
              <a:t>5.EXPERIMENTO Y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AAC94-F6F2-4B04-94B0-627F48E6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20" y="1828800"/>
            <a:ext cx="10024158" cy="41642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lvl="2" indent="0">
              <a:lnSpc>
                <a:spcPct val="150000"/>
              </a:lnSpc>
              <a:buNone/>
            </a:pPr>
            <a:endParaRPr lang="es-ES" sz="2400" dirty="0">
              <a:cs typeface="Calibri" panose="020F0502020204030204"/>
            </a:endParaRPr>
          </a:p>
          <a:p>
            <a:pPr marL="72644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ES" sz="2400" dirty="0" smtClean="0">
              <a:cs typeface="Calibri" panose="020F0502020204030204"/>
            </a:endParaRPr>
          </a:p>
          <a:p>
            <a:pPr marL="72644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ES" sz="2400" dirty="0" smtClean="0">
              <a:cs typeface="Calibri" panose="020F0502020204030204"/>
            </a:endParaRPr>
          </a:p>
          <a:p>
            <a:pPr marL="90932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ES" sz="1800" dirty="0" smtClean="0">
              <a:cs typeface="Calibri" panose="020F0502020204030204"/>
            </a:endParaRPr>
          </a:p>
          <a:p>
            <a:pPr marL="90932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ES" sz="1800" dirty="0" smtClean="0">
              <a:cs typeface="Calibri" panose="020F0502020204030204"/>
            </a:endParaRPr>
          </a:p>
          <a:p>
            <a:pPr marL="90932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alibri" panose="020F0502020204030204"/>
              </a:rPr>
              <a:t>Los </a:t>
            </a:r>
            <a:r>
              <a:rPr lang="es-ES" sz="2000" dirty="0">
                <a:cs typeface="Calibri" panose="020F0502020204030204"/>
              </a:rPr>
              <a:t>resultados indican que </a:t>
            </a:r>
            <a:r>
              <a:rPr lang="es-ES" sz="2000" dirty="0" smtClean="0">
                <a:cs typeface="Calibri" panose="020F0502020204030204"/>
              </a:rPr>
              <a:t>la VF basada en Deep </a:t>
            </a:r>
            <a:r>
              <a:rPr lang="es-ES" sz="2000" dirty="0" err="1" smtClean="0">
                <a:cs typeface="Calibri" panose="020F0502020204030204"/>
              </a:rPr>
              <a:t>Learning</a:t>
            </a:r>
            <a:r>
              <a:rPr lang="es-ES" sz="2000" dirty="0" smtClean="0">
                <a:cs typeface="Calibri" panose="020F0502020204030204"/>
              </a:rPr>
              <a:t> logra </a:t>
            </a:r>
            <a:r>
              <a:rPr lang="es-ES" sz="2000" dirty="0">
                <a:cs typeface="Calibri" panose="020F0502020204030204"/>
              </a:rPr>
              <a:t>definir comportamientos robóticos </a:t>
            </a:r>
            <a:r>
              <a:rPr lang="es-ES" sz="2000" dirty="0" smtClean="0">
                <a:cs typeface="Calibri" panose="020F0502020204030204"/>
              </a:rPr>
              <a:t>autónomos y adaptativos </a:t>
            </a:r>
            <a:r>
              <a:rPr lang="es-ES" sz="2000" dirty="0">
                <a:cs typeface="Calibri" panose="020F0502020204030204"/>
              </a:rPr>
              <a:t>dentro de </a:t>
            </a:r>
            <a:r>
              <a:rPr lang="es-ES" sz="2000" dirty="0" err="1">
                <a:cs typeface="Calibri" panose="020F0502020204030204"/>
              </a:rPr>
              <a:t>MotivEn</a:t>
            </a:r>
            <a:r>
              <a:rPr lang="es-ES" sz="2000" dirty="0">
                <a:cs typeface="Calibri" panose="020F0502020204030204"/>
              </a:rPr>
              <a:t>.</a:t>
            </a:r>
          </a:p>
        </p:txBody>
      </p:sp>
      <p:pic>
        <p:nvPicPr>
          <p:cNvPr id="5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110204A-EFA4-4868-B150-64CF8F21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35" y="2582687"/>
            <a:ext cx="8249728" cy="14233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35827" y="2471351"/>
            <a:ext cx="4460789" cy="1631092"/>
          </a:xfrm>
          <a:prstGeom prst="rect">
            <a:avLst/>
          </a:prstGeom>
          <a:noFill/>
          <a:ln w="57150">
            <a:solidFill>
              <a:srgbClr val="67E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6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B609F73-C695-47D1-BBF3-9989C3A77D9A}"/>
              </a:ext>
            </a:extLst>
          </p:cNvPr>
          <p:cNvSpPr/>
          <p:nvPr/>
        </p:nvSpPr>
        <p:spPr>
          <a:xfrm>
            <a:off x="1680731" y="2186421"/>
            <a:ext cx="8853052" cy="678873"/>
          </a:xfrm>
          <a:prstGeom prst="roundRect">
            <a:avLst/>
          </a:prstGeom>
          <a:solidFill>
            <a:srgbClr val="B9F4A2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>
                <a:cs typeface="Calibri"/>
              </a:rPr>
              <a:t>INTEGRACIÓN SATISFACTORIA DE LOS COMPONENTES REQUERIDOS</a:t>
            </a:r>
            <a:endParaRPr lang="es-ES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3A736-F866-403A-BA6C-8C64543D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6.CONCLUSIONES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C929E-4152-4340-BEF6-715886325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743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273A159-0467-4824-9568-B5EF9DE53B6D}"/>
              </a:ext>
            </a:extLst>
          </p:cNvPr>
          <p:cNvSpPr/>
          <p:nvPr/>
        </p:nvSpPr>
        <p:spPr>
          <a:xfrm>
            <a:off x="1671206" y="3312969"/>
            <a:ext cx="8853053" cy="1191491"/>
          </a:xfrm>
          <a:prstGeom prst="roundRect">
            <a:avLst/>
          </a:prstGeom>
          <a:solidFill>
            <a:srgbClr val="B9F4A2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>
                <a:cs typeface="Calibri"/>
              </a:rPr>
              <a:t>LOS RESULTADOS DEMUESTRAN QUE LA APLICACIÓN DEL APRENDIZAJE ONLINE ES UNA OPCIÓN VÁLIDA</a:t>
            </a:r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E3DAC1F-72D6-4B56-9628-F6C02137EA10}"/>
              </a:ext>
            </a:extLst>
          </p:cNvPr>
          <p:cNvSpPr/>
          <p:nvPr/>
        </p:nvSpPr>
        <p:spPr>
          <a:xfrm>
            <a:off x="1657350" y="4961659"/>
            <a:ext cx="8866907" cy="665019"/>
          </a:xfrm>
          <a:prstGeom prst="roundRect">
            <a:avLst/>
          </a:prstGeom>
          <a:solidFill>
            <a:srgbClr val="B9F4A2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>
                <a:cs typeface="Calibri"/>
              </a:rPr>
              <a:t>REDUCCIÓN DEL "REALITY GAP" EN FUTUROS EXPERIMENTOS</a:t>
            </a:r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25918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F4EA0-F7E5-4FAF-8030-248D229B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cs typeface="Calibri Light" panose="020F0302020204030204"/>
              </a:rPr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6471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75E6A-E476-4E2B-A829-0AF74F1B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1.INTRODUCCIÓN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99B75-0CD2-4D22-8A7C-D5559A192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0583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cs typeface="Calibri" panose="020F0502020204030204"/>
              </a:rPr>
              <a:t>DREAM</a:t>
            </a:r>
            <a:endParaRPr lang="es-ES" dirty="0">
              <a:cs typeface="Calibri" panose="020F0502020204030204"/>
            </a:endParaRPr>
          </a:p>
          <a:p>
            <a:pPr marL="54356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cs typeface="Calibri" panose="020F0502020204030204"/>
              </a:rPr>
              <a:t>Robótica </a:t>
            </a:r>
            <a:r>
              <a:rPr lang="es-ES" sz="2000" dirty="0" smtClean="0">
                <a:cs typeface="Calibri" panose="020F0502020204030204"/>
              </a:rPr>
              <a:t>cognitiva.</a:t>
            </a:r>
            <a:endParaRPr lang="en-US" sz="2000" dirty="0">
              <a:cs typeface="Calibri" panose="020F0502020204030204"/>
            </a:endParaRPr>
          </a:p>
          <a:p>
            <a:pPr marL="54356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cs typeface="Calibri" panose="020F0502020204030204"/>
              </a:rPr>
              <a:t>Procesos del </a:t>
            </a:r>
            <a:r>
              <a:rPr lang="es-ES" sz="2000" dirty="0" smtClean="0">
                <a:cs typeface="Calibri" panose="020F0502020204030204"/>
              </a:rPr>
              <a:t>sueño.</a:t>
            </a:r>
            <a:endParaRPr lang="en-US" sz="2000" dirty="0">
              <a:cs typeface="Calibri" panose="020F0502020204030204"/>
            </a:endParaRPr>
          </a:p>
          <a:p>
            <a:pPr marL="54356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cs typeface="Calibri" panose="020F0502020204030204"/>
              </a:rPr>
              <a:t>Programa de investigación </a:t>
            </a:r>
            <a:r>
              <a:rPr lang="es-ES" sz="2000" dirty="0" err="1">
                <a:cs typeface="Calibri" panose="020F0502020204030204"/>
              </a:rPr>
              <a:t>Horizon</a:t>
            </a:r>
            <a:r>
              <a:rPr lang="es-ES" sz="2000" dirty="0">
                <a:cs typeface="Calibri" panose="020F0502020204030204"/>
              </a:rPr>
              <a:t> </a:t>
            </a:r>
            <a:r>
              <a:rPr lang="es-ES" sz="2000" dirty="0" smtClean="0">
                <a:cs typeface="Calibri" panose="020F0502020204030204"/>
              </a:rPr>
              <a:t>2020.</a:t>
            </a:r>
            <a:endParaRPr lang="en-US" sz="2000" dirty="0">
              <a:cs typeface="Calibri" panose="020F0502020204030204"/>
            </a:endParaRPr>
          </a:p>
          <a:p>
            <a:pPr marL="54356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cs typeface="Calibri" panose="020F0502020204030204"/>
              </a:rPr>
              <a:t>Grupo Integrado de Ingeniería (UDC).</a:t>
            </a:r>
            <a:endParaRPr lang="en-US" sz="2000" dirty="0">
              <a:cs typeface="Calibri" panose="020F0502020204030204"/>
            </a:endParaRPr>
          </a:p>
          <a:p>
            <a:pPr marL="54356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 err="1">
                <a:cs typeface="Calibri" panose="020F0502020204030204"/>
              </a:rPr>
              <a:t>MotivEn</a:t>
            </a:r>
            <a:r>
              <a:rPr lang="es-ES" sz="2000" dirty="0">
                <a:cs typeface="Calibri" panose="020F0502020204030204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66" y="2550205"/>
            <a:ext cx="229523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C3CCC-40B8-4E3A-AD5A-0F899204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1.INTRODUCCIÓN</a:t>
            </a:r>
            <a:endParaRPr lang="es-ES" dirty="0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31CA3-1B7E-4D04-835E-26AC276D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9715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2400" dirty="0" err="1" smtClean="0">
                <a:cs typeface="Calibri"/>
              </a:rPr>
              <a:t>MotivEn</a:t>
            </a:r>
            <a:endParaRPr lang="es-ES" sz="2300" dirty="0" smtClean="0"/>
          </a:p>
          <a:p>
            <a:pPr marL="48641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alibri"/>
              </a:rPr>
              <a:t>Guiar acciones del robot.</a:t>
            </a:r>
          </a:p>
          <a:p>
            <a:pPr marL="48641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cs typeface="Calibri"/>
              </a:rPr>
              <a:t>Sistema basado en </a:t>
            </a:r>
            <a:r>
              <a:rPr lang="es-ES" sz="2000" dirty="0" smtClean="0">
                <a:cs typeface="Calibri"/>
              </a:rPr>
              <a:t>motivaciones:</a:t>
            </a:r>
            <a:endParaRPr lang="es-ES" sz="2000" dirty="0">
              <a:cs typeface="Calibri"/>
            </a:endParaRPr>
          </a:p>
          <a:p>
            <a:pPr marL="669290" lvl="2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1800" dirty="0" smtClean="0">
                <a:cs typeface="Calibri"/>
              </a:rPr>
              <a:t>Intrínseca</a:t>
            </a:r>
            <a:r>
              <a:rPr lang="es-ES" sz="1800" dirty="0">
                <a:cs typeface="Calibri"/>
              </a:rPr>
              <a:t>s</a:t>
            </a:r>
            <a:endParaRPr lang="es-ES" sz="1800" dirty="0" smtClean="0">
              <a:cs typeface="Calibri"/>
            </a:endParaRPr>
          </a:p>
          <a:p>
            <a:pPr marL="669290" lvl="2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1800" dirty="0" smtClean="0">
                <a:cs typeface="Calibri"/>
              </a:rPr>
              <a:t>Extrínsecas</a:t>
            </a:r>
          </a:p>
          <a:p>
            <a:pPr marL="48641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alibri"/>
              </a:rPr>
              <a:t>Modelos </a:t>
            </a:r>
            <a:r>
              <a:rPr lang="es-ES" sz="2000" dirty="0">
                <a:cs typeface="Calibri"/>
              </a:rPr>
              <a:t>de </a:t>
            </a:r>
            <a:r>
              <a:rPr lang="es-ES" sz="2000" dirty="0" smtClean="0">
                <a:cs typeface="Calibri"/>
              </a:rPr>
              <a:t>utilidad:</a:t>
            </a:r>
            <a:endParaRPr lang="es-ES" sz="2000" dirty="0">
              <a:cs typeface="Calibri"/>
            </a:endParaRPr>
          </a:p>
          <a:p>
            <a:pPr marL="669290" lvl="2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1800" dirty="0">
                <a:cs typeface="Calibri"/>
              </a:rPr>
              <a:t>Separable </a:t>
            </a:r>
            <a:r>
              <a:rPr lang="es-ES" sz="1800" dirty="0" err="1">
                <a:cs typeface="Calibri"/>
              </a:rPr>
              <a:t>Utility</a:t>
            </a:r>
            <a:r>
              <a:rPr lang="es-ES" sz="1800" dirty="0">
                <a:cs typeface="Calibri"/>
              </a:rPr>
              <a:t> </a:t>
            </a:r>
            <a:r>
              <a:rPr lang="es-ES" sz="1800" dirty="0" err="1" smtClean="0">
                <a:cs typeface="Calibri"/>
              </a:rPr>
              <a:t>Regions</a:t>
            </a:r>
            <a:r>
              <a:rPr lang="es-ES" sz="1800" dirty="0" smtClean="0">
                <a:cs typeface="Calibri"/>
              </a:rPr>
              <a:t> </a:t>
            </a:r>
            <a:r>
              <a:rPr lang="es-ES" sz="1800" dirty="0">
                <a:cs typeface="Calibri"/>
              </a:rPr>
              <a:t>(</a:t>
            </a:r>
            <a:r>
              <a:rPr lang="es-ES" sz="1800" dirty="0" err="1" smtClean="0">
                <a:cs typeface="Calibri"/>
              </a:rPr>
              <a:t>SURs</a:t>
            </a:r>
            <a:r>
              <a:rPr lang="es-ES" sz="1800" dirty="0" smtClean="0">
                <a:cs typeface="Calibri"/>
              </a:rPr>
              <a:t>)</a:t>
            </a:r>
            <a:endParaRPr lang="es-ES" sz="1800" dirty="0">
              <a:cs typeface="Calibri"/>
            </a:endParaRPr>
          </a:p>
          <a:p>
            <a:pPr marL="669290" lvl="2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1800" dirty="0" err="1" smtClean="0">
                <a:cs typeface="Calibri"/>
              </a:rPr>
              <a:t>Value</a:t>
            </a:r>
            <a:r>
              <a:rPr lang="es-ES" sz="1800" dirty="0" smtClean="0">
                <a:cs typeface="Calibri"/>
              </a:rPr>
              <a:t> </a:t>
            </a:r>
            <a:r>
              <a:rPr lang="es-ES" sz="1800" dirty="0" err="1">
                <a:cs typeface="Calibri"/>
              </a:rPr>
              <a:t>Function</a:t>
            </a:r>
            <a:r>
              <a:rPr lang="es-ES" sz="1800" dirty="0">
                <a:cs typeface="Calibri"/>
              </a:rPr>
              <a:t> (VF</a:t>
            </a:r>
            <a:r>
              <a:rPr lang="es-ES" sz="1800" dirty="0" smtClean="0">
                <a:cs typeface="Calibri"/>
              </a:rPr>
              <a:t>)</a:t>
            </a:r>
            <a:endParaRPr lang="es-ES" sz="1800" dirty="0">
              <a:cs typeface="Calibri"/>
            </a:endParaRPr>
          </a:p>
        </p:txBody>
      </p:sp>
      <p:pic>
        <p:nvPicPr>
          <p:cNvPr id="4" name="Picture 2" descr="https://lh4.googleusercontent.com/4P4vWDMkByu8BHSsfzpSL8DoY2q5Pt9WFxeETy9sGqLxoszp5LNHZUq7GS81yN524Sl41OuqzHJOgmhhR37dioZ7QrxmXUeMW8GyRYxGmftfai0GdGMRxTcIzEh5lFeUWXNeSzC7g08Isxur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128" y="2157411"/>
            <a:ext cx="5759552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CD7AC-EEE5-43A9-82AD-5D432696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1.INTRODUCCIÓN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7F3229-2EE9-4D6D-91CC-F8913B51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8156"/>
            <a:ext cx="10058400" cy="4023360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 smtClean="0">
                <a:cs typeface="Calibri"/>
              </a:rPr>
              <a:t>Simulador 2D</a:t>
            </a:r>
            <a:endParaRPr lang="es-ES" sz="1800" dirty="0">
              <a:cs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62" y="2262466"/>
            <a:ext cx="6182436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1FD09-EAC8-48B4-AD1F-7CB7C932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2.OBJETIVOS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298D5-7103-445A-B640-515DD5BF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 smtClean="0">
                <a:cs typeface="Calibri"/>
              </a:rPr>
              <a:t>Objetivo principal</a:t>
            </a:r>
            <a:endParaRPr lang="es-ES" sz="2400" dirty="0">
              <a:cs typeface="Calibri"/>
            </a:endParaRPr>
          </a:p>
          <a:p>
            <a:endParaRPr lang="es-ES" dirty="0">
              <a:cs typeface="Calibri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878D4FB-9148-4105-B997-C2FFFFB47E08}"/>
              </a:ext>
            </a:extLst>
          </p:cNvPr>
          <p:cNvSpPr/>
          <p:nvPr/>
        </p:nvSpPr>
        <p:spPr>
          <a:xfrm>
            <a:off x="1694586" y="4485975"/>
            <a:ext cx="9461094" cy="678873"/>
          </a:xfrm>
          <a:prstGeom prst="roundRect">
            <a:avLst/>
          </a:prstGeom>
          <a:solidFill>
            <a:srgbClr val="B9F4A2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cs typeface="Calibri"/>
              </a:rPr>
              <a:t>DESARROLLAR E INTEGRAR ENTORNO DE SIMULACIÓN 3D</a:t>
            </a:r>
            <a:endParaRPr lang="es-ES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138582F-7161-48C0-ADDC-186971239BAB}"/>
              </a:ext>
            </a:extLst>
          </p:cNvPr>
          <p:cNvSpPr/>
          <p:nvPr/>
        </p:nvSpPr>
        <p:spPr>
          <a:xfrm>
            <a:off x="1694586" y="3102856"/>
            <a:ext cx="9461094" cy="678873"/>
          </a:xfrm>
          <a:prstGeom prst="roundRect">
            <a:avLst/>
          </a:prstGeom>
          <a:solidFill>
            <a:srgbClr val="B9F4A2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>
                <a:cs typeface="Calibri"/>
              </a:rPr>
              <a:t>DESARROLLAR E INTEGRAR </a:t>
            </a:r>
            <a:r>
              <a:rPr lang="es-ES" sz="2400" dirty="0" smtClean="0">
                <a:cs typeface="Calibri"/>
              </a:rPr>
              <a:t>VALUE FUNCTION </a:t>
            </a:r>
            <a:r>
              <a:rPr lang="es-ES" sz="2400" dirty="0">
                <a:cs typeface="Calibri"/>
              </a:rPr>
              <a:t>BASADA EN DEEP LEARNING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874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5FC97-91F9-471A-8E83-7E962EA5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3.METODOLOGÍA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5AAF44-5268-4298-B4E5-961162F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4589"/>
            <a:ext cx="10058400" cy="4425141"/>
          </a:xfrm>
        </p:spPr>
        <p:txBody>
          <a:bodyPr vert="horz" lIns="91440" tIns="45720" rIns="91440" bIns="45720" numCol="2" rtlCol="0" anchor="t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Metodología adaptada.</a:t>
            </a:r>
          </a:p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Definición de roles:</a:t>
            </a:r>
          </a:p>
          <a:p>
            <a:pPr marL="486410" lvl="1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Equipo de desarrollo: </a:t>
            </a:r>
          </a:p>
          <a:p>
            <a:pPr marL="669290" lvl="2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1600" dirty="0">
                <a:cs typeface="Calibri"/>
              </a:rPr>
              <a:t>Yeray Méndez </a:t>
            </a:r>
            <a:r>
              <a:rPr lang="es-ES" sz="1600" dirty="0" smtClean="0">
                <a:cs typeface="Calibri"/>
              </a:rPr>
              <a:t>Romero.</a:t>
            </a:r>
            <a:endParaRPr lang="es-ES" sz="1600" dirty="0"/>
          </a:p>
          <a:p>
            <a:pPr marL="486410" lvl="1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Investigadores: </a:t>
            </a:r>
          </a:p>
          <a:p>
            <a:pPr marL="669290" lvl="2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1600" dirty="0">
                <a:cs typeface="Calibri"/>
              </a:rPr>
              <a:t>Francisco Javier Bellas </a:t>
            </a:r>
            <a:r>
              <a:rPr lang="es-ES" sz="1600" dirty="0" smtClean="0">
                <a:cs typeface="Calibri"/>
              </a:rPr>
              <a:t>Bouza.</a:t>
            </a:r>
            <a:endParaRPr lang="es-ES" sz="1600" dirty="0">
              <a:cs typeface="Calibri"/>
            </a:endParaRPr>
          </a:p>
          <a:p>
            <a:pPr marL="669290" lvl="2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1600" dirty="0">
                <a:cs typeface="Calibri"/>
              </a:rPr>
              <a:t>Alejandro Romero </a:t>
            </a:r>
            <a:r>
              <a:rPr lang="es-ES" sz="1600" dirty="0" smtClean="0">
                <a:cs typeface="Calibri"/>
              </a:rPr>
              <a:t>Montero.</a:t>
            </a:r>
            <a:endParaRPr lang="es-ES" sz="1600" dirty="0">
              <a:cs typeface="Calibri"/>
            </a:endParaRPr>
          </a:p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Estructuración del proyecto :</a:t>
            </a:r>
          </a:p>
          <a:p>
            <a:pPr marL="383540" lvl="1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 smtClean="0">
                <a:cs typeface="Calibri"/>
              </a:rPr>
              <a:t>Iteraciones.</a:t>
            </a:r>
          </a:p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Herramientas de la asignatura </a:t>
            </a:r>
            <a:r>
              <a:rPr lang="es-ES" dirty="0" err="1">
                <a:cs typeface="Calibri"/>
              </a:rPr>
              <a:t>Xestión</a:t>
            </a:r>
            <a:r>
              <a:rPr lang="es-ES" dirty="0">
                <a:cs typeface="Calibri"/>
              </a:rPr>
              <a:t> de </a:t>
            </a:r>
            <a:r>
              <a:rPr lang="es-ES" dirty="0" err="1" smtClean="0">
                <a:cs typeface="Calibri"/>
              </a:rPr>
              <a:t>Proxectos</a:t>
            </a:r>
            <a:r>
              <a:rPr lang="es-ES" dirty="0" smtClean="0">
                <a:cs typeface="Calibri"/>
              </a:rPr>
              <a:t>:</a:t>
            </a:r>
            <a:endParaRPr lang="es-ES" dirty="0">
              <a:cs typeface="Calibri"/>
            </a:endParaRPr>
          </a:p>
          <a:p>
            <a:pPr lvl="1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 smtClean="0">
                <a:cs typeface="Calibri"/>
              </a:rPr>
              <a:t>Estimación.</a:t>
            </a:r>
            <a:endParaRPr lang="es-ES" dirty="0">
              <a:cs typeface="Calibri"/>
            </a:endParaRPr>
          </a:p>
          <a:p>
            <a:pPr lvl="1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 smtClean="0">
                <a:cs typeface="Calibri"/>
              </a:rPr>
              <a:t>Planificación.</a:t>
            </a:r>
            <a:endParaRPr lang="es-ES" dirty="0">
              <a:cs typeface="Calibri"/>
            </a:endParaRPr>
          </a:p>
          <a:p>
            <a:pPr lvl="1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 smtClean="0">
                <a:cs typeface="Calibri"/>
              </a:rPr>
              <a:t>Recursos.</a:t>
            </a:r>
            <a:endParaRPr lang="es-ES" dirty="0">
              <a:cs typeface="Calibri"/>
            </a:endParaRPr>
          </a:p>
          <a:p>
            <a:pPr lvl="1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dirty="0">
                <a:cs typeface="Calibri"/>
              </a:rPr>
              <a:t>Gestión de </a:t>
            </a:r>
            <a:r>
              <a:rPr lang="es-ES" dirty="0" smtClean="0">
                <a:cs typeface="Calibri"/>
              </a:rPr>
              <a:t>riesgos.</a:t>
            </a:r>
            <a:endParaRPr lang="es-ES" dirty="0">
              <a:cs typeface="Calibri"/>
            </a:endParaRPr>
          </a:p>
          <a:p>
            <a:pPr marL="90932">
              <a:lnSpc>
                <a:spcPct val="150000"/>
              </a:lnSpc>
              <a:buFont typeface="Wingdings" panose="020F0502020204030204" pitchFamily="34" charset="0"/>
              <a:buChar char="§"/>
            </a:pPr>
            <a:endParaRPr lang="es-ES" dirty="0">
              <a:cs typeface="Calibri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8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044BD-408C-4AC3-BCDD-4D43CF12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ED71-E025-49F5-9760-8F3A7BF0C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2712"/>
            <a:ext cx="10058400" cy="431745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s-ES" sz="2400" dirty="0">
                <a:cs typeface="Calibri"/>
              </a:rPr>
              <a:t>Requisitos</a:t>
            </a:r>
          </a:p>
          <a:p>
            <a:pPr marL="486410" lvl="1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2000" dirty="0">
                <a:cs typeface="Calibri"/>
              </a:rPr>
              <a:t>Funcionales:</a:t>
            </a:r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Código desarrollado en Python 2.7.x.</a:t>
            </a:r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VF desarrollada empleando </a:t>
            </a:r>
            <a:r>
              <a:rPr lang="es-ES" sz="1800" dirty="0" err="1">
                <a:cs typeface="Calibri"/>
              </a:rPr>
              <a:t>TensorFlow</a:t>
            </a:r>
            <a:r>
              <a:rPr lang="es-ES" sz="1800" dirty="0" smtClean="0">
                <a:cs typeface="Calibri"/>
              </a:rPr>
              <a:t>.</a:t>
            </a:r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 smtClean="0">
                <a:cs typeface="Calibri"/>
              </a:rPr>
              <a:t> Entorno </a:t>
            </a:r>
            <a:r>
              <a:rPr lang="es-ES" sz="1800" dirty="0">
                <a:cs typeface="Calibri"/>
              </a:rPr>
              <a:t>virtual desarrollado en Gazebo.</a:t>
            </a:r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Comportamiento robótico desarrollado con ROS.</a:t>
            </a:r>
          </a:p>
          <a:p>
            <a:pPr marL="486410" lvl="2" indent="0">
              <a:lnSpc>
                <a:spcPct val="150000"/>
              </a:lnSpc>
              <a:buNone/>
            </a:pPr>
            <a:endParaRPr lang="es-ES" sz="1600" dirty="0">
              <a:cs typeface="Calibri"/>
            </a:endParaRPr>
          </a:p>
          <a:p>
            <a:pPr marL="486410" lvl="2" indent="0">
              <a:lnSpc>
                <a:spcPct val="150000"/>
              </a:lnSpc>
              <a:buNone/>
            </a:pPr>
            <a:endParaRPr lang="es-ES" sz="1600" dirty="0" smtClean="0">
              <a:cs typeface="Calibri"/>
            </a:endParaRPr>
          </a:p>
          <a:p>
            <a:pPr marL="193802" indent="-285750">
              <a:lnSpc>
                <a:spcPct val="150000"/>
              </a:lnSpc>
              <a:buFont typeface="Wingdings" pitchFamily="34" charset="0"/>
              <a:buChar char="§"/>
            </a:pPr>
            <a:r>
              <a:rPr lang="es-ES" dirty="0" smtClean="0">
                <a:cs typeface="Calibri"/>
              </a:rPr>
              <a:t>No </a:t>
            </a:r>
            <a:r>
              <a:rPr lang="es-ES" dirty="0">
                <a:cs typeface="Calibri"/>
              </a:rPr>
              <a:t>funcionales:</a:t>
            </a:r>
            <a:endParaRPr lang="es-ES" dirty="0"/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Mantenibilidad.</a:t>
            </a:r>
          </a:p>
          <a:p>
            <a:pPr marL="669290" lvl="2">
              <a:lnSpc>
                <a:spcPct val="150000"/>
              </a:lnSpc>
              <a:buFont typeface="Wingdings" pitchFamily="34" charset="0"/>
              <a:buChar char="§"/>
            </a:pPr>
            <a:r>
              <a:rPr lang="es-ES" sz="1800" dirty="0">
                <a:cs typeface="Calibri"/>
              </a:rPr>
              <a:t>Facilitar la  integración de </a:t>
            </a:r>
            <a:r>
              <a:rPr lang="es-ES" sz="1800" dirty="0" smtClean="0">
                <a:cs typeface="Calibri"/>
              </a:rPr>
              <a:t>futuros desarrollos.</a:t>
            </a:r>
            <a:endParaRPr lang="es-ES" sz="1800" dirty="0">
              <a:cs typeface="Calibri"/>
            </a:endParaRPr>
          </a:p>
          <a:p>
            <a:pPr marL="303530" lvl="1" indent="0">
              <a:lnSpc>
                <a:spcPct val="150000"/>
              </a:lnSpc>
              <a:buNone/>
            </a:pPr>
            <a:endParaRPr lang="es-ES" sz="2000" dirty="0">
              <a:cs typeface="Calibri"/>
            </a:endParaRPr>
          </a:p>
          <a:p>
            <a:pPr marL="486410" lvl="2" indent="0">
              <a:lnSpc>
                <a:spcPct val="150000"/>
              </a:lnSpc>
              <a:buNone/>
            </a:pPr>
            <a:endParaRPr lang="es-E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57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B170-FD00-463B-97F6-D36E3F8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4.DESARROLLO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9CF8F-FB7B-44AA-AA1B-704B53E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s-ES" sz="2400" dirty="0" smtClean="0">
                <a:cs typeface="Calibri"/>
              </a:rPr>
              <a:t>Arquitectura inicial</a:t>
            </a:r>
            <a:endParaRPr lang="es-ES" sz="2400" dirty="0">
              <a:cs typeface="Calibri"/>
            </a:endParaRPr>
          </a:p>
        </p:txBody>
      </p:sp>
      <p:pic>
        <p:nvPicPr>
          <p:cNvPr id="6" name="Imagen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32F37D0F-45CA-415B-8A71-2D728A00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86" y="2413048"/>
            <a:ext cx="6179388" cy="38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393</Words>
  <Application>Microsoft Office PowerPoint</Application>
  <PresentationFormat>Panorámica</PresentationFormat>
  <Paragraphs>124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Wingdings</vt:lpstr>
      <vt:lpstr>Retrospección</vt:lpstr>
      <vt:lpstr>DESARROLLO  DE UN MÓDULO  DE REDESCRIPCIÓN DE MODELOS DE UTILIDAD MEDIANTE DEEP LEARNING PARA ROBÓTICA COGNITIVA </vt:lpstr>
      <vt:lpstr>Índice</vt:lpstr>
      <vt:lpstr>1.INTRODUCCIÓN</vt:lpstr>
      <vt:lpstr>1.INTRODUCCIÓN</vt:lpstr>
      <vt:lpstr>1.INTRODUCCIÓN</vt:lpstr>
      <vt:lpstr>2.OBJETIVOS</vt:lpstr>
      <vt:lpstr>3.METODOLOGÍA</vt:lpstr>
      <vt:lpstr>4.DESARROLLO</vt:lpstr>
      <vt:lpstr>4.DESARROLLO</vt:lpstr>
      <vt:lpstr>4.DESARROLLO</vt:lpstr>
      <vt:lpstr>4.DESARROLLO</vt:lpstr>
      <vt:lpstr>4.DESARROLLO</vt:lpstr>
      <vt:lpstr>4.DESARROLLO</vt:lpstr>
      <vt:lpstr>4.DESARROLLO</vt:lpstr>
      <vt:lpstr>4.DESARROLLO</vt:lpstr>
      <vt:lpstr>4.DESARROLLO</vt:lpstr>
      <vt:lpstr>5.EXPERIMENTO Y PRUEBAS</vt:lpstr>
      <vt:lpstr>5.EXPERIMENTO Y PRUEBAS</vt:lpstr>
      <vt:lpstr>5.EXPERIMENTO Y PRUEBAS</vt:lpstr>
      <vt:lpstr>5.EXPERIMENTO Y PRUEBAS</vt:lpstr>
      <vt:lpstr>5.EXPERIMENTO Y PRUEBAS</vt:lpstr>
      <vt:lpstr>5.EXPERIMENTO Y PRUEBAS</vt:lpstr>
      <vt:lpstr>6.CONCLUSIONES</vt:lpstr>
      <vt:lpstr>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Yeray Mendez Romero</dc:creator>
  <cp:lastModifiedBy>Yeray Mendez Romero</cp:lastModifiedBy>
  <cp:revision>2286</cp:revision>
  <dcterms:created xsi:type="dcterms:W3CDTF">2012-07-30T22:48:03Z</dcterms:created>
  <dcterms:modified xsi:type="dcterms:W3CDTF">2019-03-11T16:09:50Z</dcterms:modified>
</cp:coreProperties>
</file>